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8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1" r:id="rId13"/>
    <p:sldId id="270" r:id="rId14"/>
    <p:sldId id="272" r:id="rId15"/>
    <p:sldId id="273" r:id="rId16"/>
    <p:sldId id="276" r:id="rId17"/>
    <p:sldId id="275" r:id="rId18"/>
    <p:sldId id="277" r:id="rId19"/>
    <p:sldId id="278" r:id="rId20"/>
    <p:sldId id="280" r:id="rId21"/>
    <p:sldId id="274" r:id="rId22"/>
    <p:sldId id="279" r:id="rId23"/>
    <p:sldId id="281" r:id="rId2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0980" autoAdjust="0"/>
  </p:normalViewPr>
  <p:slideViewPr>
    <p:cSldViewPr snapToGrid="0">
      <p:cViewPr varScale="1">
        <p:scale>
          <a:sx n="75" d="100"/>
          <a:sy n="75" d="100"/>
        </p:scale>
        <p:origin x="4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MF\11\presentation_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MF\11\presentation_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MF\11\statistika_skoky_poiss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MF\11\statistika_skoky_poiss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MF\11\presentation_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MF\11\presentation_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MF\11\presentation_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MF\11\presentation_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Fig.1:</a:t>
            </a:r>
            <a:r>
              <a:rPr lang="cs-CZ" b="1" baseline="0" dirty="0"/>
              <a:t> </a:t>
            </a:r>
            <a:r>
              <a:rPr lang="cs-CZ" b="1" dirty="0"/>
              <a:t>Detail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rod </a:t>
            </a:r>
            <a:r>
              <a:rPr lang="cs-CZ" b="1" dirty="0" err="1"/>
              <a:t>oscillation</a:t>
            </a:r>
            <a:r>
              <a:rPr lang="cs-CZ" b="1" dirty="0"/>
              <a:t> 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List1!$C$3</c:f>
              <c:strCache>
                <c:ptCount val="1"/>
                <c:pt idx="0">
                  <c:v>U [mV]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name>Moving avg</c:name>
            <c:spPr>
              <a:ln w="31750" cap="rnd">
                <a:solidFill>
                  <a:schemeClr val="accent2"/>
                </a:solidFill>
                <a:prstDash val="sysDot"/>
              </a:ln>
              <a:effectLst/>
            </c:spPr>
            <c:trendlineType val="movingAvg"/>
            <c:period val="10"/>
            <c:dispRSqr val="0"/>
            <c:dispEq val="0"/>
          </c:trendline>
          <c:xVal>
            <c:numRef>
              <c:f>List1!$B$2003:$B$3003</c:f>
              <c:numCache>
                <c:formatCode>General</c:formatCode>
                <c:ptCount val="1001"/>
                <c:pt idx="0">
                  <c:v>4.0000000000000002E-4</c:v>
                </c:pt>
                <c:pt idx="1">
                  <c:v>4.0020000000000002E-4</c:v>
                </c:pt>
                <c:pt idx="2">
                  <c:v>4.0039999999999997E-4</c:v>
                </c:pt>
                <c:pt idx="3">
                  <c:v>4.0059999999999998E-4</c:v>
                </c:pt>
                <c:pt idx="4">
                  <c:v>4.0079999999999998E-4</c:v>
                </c:pt>
                <c:pt idx="5">
                  <c:v>4.0099999999999999E-4</c:v>
                </c:pt>
                <c:pt idx="6">
                  <c:v>4.0119999999999999E-4</c:v>
                </c:pt>
                <c:pt idx="7">
                  <c:v>4.014E-4</c:v>
                </c:pt>
                <c:pt idx="8">
                  <c:v>4.016E-4</c:v>
                </c:pt>
                <c:pt idx="9">
                  <c:v>4.0180000000000001E-4</c:v>
                </c:pt>
                <c:pt idx="10">
                  <c:v>4.0200000000000001E-4</c:v>
                </c:pt>
                <c:pt idx="11">
                  <c:v>4.0220000000000002E-4</c:v>
                </c:pt>
                <c:pt idx="12">
                  <c:v>4.0240000000000002E-4</c:v>
                </c:pt>
                <c:pt idx="13">
                  <c:v>4.0259999999999997E-4</c:v>
                </c:pt>
                <c:pt idx="14">
                  <c:v>4.0279999999999998E-4</c:v>
                </c:pt>
                <c:pt idx="15">
                  <c:v>4.0299999999999998E-4</c:v>
                </c:pt>
                <c:pt idx="16">
                  <c:v>4.0319999999999999E-4</c:v>
                </c:pt>
                <c:pt idx="17">
                  <c:v>4.0339999999999999E-4</c:v>
                </c:pt>
                <c:pt idx="18">
                  <c:v>4.036E-4</c:v>
                </c:pt>
                <c:pt idx="19">
                  <c:v>4.038E-4</c:v>
                </c:pt>
                <c:pt idx="20">
                  <c:v>4.0400000000000001E-4</c:v>
                </c:pt>
                <c:pt idx="21">
                  <c:v>4.0420000000000001E-4</c:v>
                </c:pt>
                <c:pt idx="22">
                  <c:v>4.0440000000000002E-4</c:v>
                </c:pt>
                <c:pt idx="23">
                  <c:v>4.0460000000000002E-4</c:v>
                </c:pt>
                <c:pt idx="24">
                  <c:v>4.0479999999999997E-4</c:v>
                </c:pt>
                <c:pt idx="25">
                  <c:v>4.0499999999999998E-4</c:v>
                </c:pt>
                <c:pt idx="26">
                  <c:v>4.0519999999999998E-4</c:v>
                </c:pt>
                <c:pt idx="27">
                  <c:v>4.0539999999999999E-4</c:v>
                </c:pt>
                <c:pt idx="28">
                  <c:v>4.0559999999999999E-4</c:v>
                </c:pt>
                <c:pt idx="29">
                  <c:v>4.058E-4</c:v>
                </c:pt>
                <c:pt idx="30">
                  <c:v>4.06E-4</c:v>
                </c:pt>
                <c:pt idx="31">
                  <c:v>4.0620000000000001E-4</c:v>
                </c:pt>
                <c:pt idx="32">
                  <c:v>4.0640000000000001E-4</c:v>
                </c:pt>
                <c:pt idx="33">
                  <c:v>4.0660000000000002E-4</c:v>
                </c:pt>
                <c:pt idx="34">
                  <c:v>4.0680000000000002E-4</c:v>
                </c:pt>
                <c:pt idx="35">
                  <c:v>4.0700000000000003E-4</c:v>
                </c:pt>
                <c:pt idx="36">
                  <c:v>4.0719999999999998E-4</c:v>
                </c:pt>
                <c:pt idx="37">
                  <c:v>4.0739999999999998E-4</c:v>
                </c:pt>
                <c:pt idx="38">
                  <c:v>4.0759999999999999E-4</c:v>
                </c:pt>
                <c:pt idx="39">
                  <c:v>4.0779999999999999E-4</c:v>
                </c:pt>
                <c:pt idx="40">
                  <c:v>4.08E-4</c:v>
                </c:pt>
                <c:pt idx="41">
                  <c:v>4.082E-4</c:v>
                </c:pt>
                <c:pt idx="42">
                  <c:v>4.0840000000000001E-4</c:v>
                </c:pt>
                <c:pt idx="43">
                  <c:v>4.0860000000000001E-4</c:v>
                </c:pt>
                <c:pt idx="44">
                  <c:v>4.0880000000000002E-4</c:v>
                </c:pt>
                <c:pt idx="45">
                  <c:v>4.0900000000000002E-4</c:v>
                </c:pt>
                <c:pt idx="46">
                  <c:v>4.0920000000000003E-4</c:v>
                </c:pt>
                <c:pt idx="47">
                  <c:v>4.0939999999999998E-4</c:v>
                </c:pt>
                <c:pt idx="48">
                  <c:v>4.0959999999999998E-4</c:v>
                </c:pt>
                <c:pt idx="49">
                  <c:v>4.0979999999999999E-4</c:v>
                </c:pt>
                <c:pt idx="50">
                  <c:v>4.0999999999999999E-4</c:v>
                </c:pt>
                <c:pt idx="51">
                  <c:v>4.102E-4</c:v>
                </c:pt>
                <c:pt idx="52">
                  <c:v>4.104E-4</c:v>
                </c:pt>
                <c:pt idx="53">
                  <c:v>4.1060000000000001E-4</c:v>
                </c:pt>
                <c:pt idx="54">
                  <c:v>4.1080000000000001E-4</c:v>
                </c:pt>
                <c:pt idx="55">
                  <c:v>4.1100000000000002E-4</c:v>
                </c:pt>
                <c:pt idx="56">
                  <c:v>4.1120000000000002E-4</c:v>
                </c:pt>
                <c:pt idx="57">
                  <c:v>4.1140000000000003E-4</c:v>
                </c:pt>
                <c:pt idx="58">
                  <c:v>4.1159999999999998E-4</c:v>
                </c:pt>
                <c:pt idx="59">
                  <c:v>4.1179999999999998E-4</c:v>
                </c:pt>
                <c:pt idx="60">
                  <c:v>4.1199999999999999E-4</c:v>
                </c:pt>
                <c:pt idx="61">
                  <c:v>4.1219999999999999E-4</c:v>
                </c:pt>
                <c:pt idx="62">
                  <c:v>4.124E-4</c:v>
                </c:pt>
                <c:pt idx="63">
                  <c:v>4.126E-4</c:v>
                </c:pt>
                <c:pt idx="64">
                  <c:v>4.1280000000000001E-4</c:v>
                </c:pt>
                <c:pt idx="65">
                  <c:v>4.1300000000000001E-4</c:v>
                </c:pt>
                <c:pt idx="66">
                  <c:v>4.1320000000000001E-4</c:v>
                </c:pt>
                <c:pt idx="67">
                  <c:v>4.1340000000000002E-4</c:v>
                </c:pt>
                <c:pt idx="68">
                  <c:v>4.1360000000000002E-4</c:v>
                </c:pt>
                <c:pt idx="69">
                  <c:v>4.1379999999999998E-4</c:v>
                </c:pt>
                <c:pt idx="70">
                  <c:v>4.1399999999999998E-4</c:v>
                </c:pt>
                <c:pt idx="71">
                  <c:v>4.1419999999999998E-4</c:v>
                </c:pt>
                <c:pt idx="72">
                  <c:v>4.1439999999999999E-4</c:v>
                </c:pt>
                <c:pt idx="73">
                  <c:v>4.1459999999999999E-4</c:v>
                </c:pt>
                <c:pt idx="74">
                  <c:v>4.148E-4</c:v>
                </c:pt>
                <c:pt idx="75">
                  <c:v>4.15E-4</c:v>
                </c:pt>
                <c:pt idx="76">
                  <c:v>4.1520000000000001E-4</c:v>
                </c:pt>
                <c:pt idx="77">
                  <c:v>4.1540000000000001E-4</c:v>
                </c:pt>
                <c:pt idx="78">
                  <c:v>4.1560000000000002E-4</c:v>
                </c:pt>
                <c:pt idx="79">
                  <c:v>4.1580000000000002E-4</c:v>
                </c:pt>
                <c:pt idx="80">
                  <c:v>4.1599999999999997E-4</c:v>
                </c:pt>
                <c:pt idx="81">
                  <c:v>4.1619999999999998E-4</c:v>
                </c:pt>
                <c:pt idx="82">
                  <c:v>4.1639999999999998E-4</c:v>
                </c:pt>
                <c:pt idx="83">
                  <c:v>4.1659999999999999E-4</c:v>
                </c:pt>
                <c:pt idx="84">
                  <c:v>4.1679999999999999E-4</c:v>
                </c:pt>
                <c:pt idx="85">
                  <c:v>4.17E-4</c:v>
                </c:pt>
                <c:pt idx="86">
                  <c:v>4.172E-4</c:v>
                </c:pt>
                <c:pt idx="87">
                  <c:v>4.1740000000000001E-4</c:v>
                </c:pt>
                <c:pt idx="88">
                  <c:v>4.1760000000000001E-4</c:v>
                </c:pt>
                <c:pt idx="89">
                  <c:v>4.1780000000000002E-4</c:v>
                </c:pt>
                <c:pt idx="90">
                  <c:v>4.1800000000000002E-4</c:v>
                </c:pt>
                <c:pt idx="91">
                  <c:v>4.1819999999999997E-4</c:v>
                </c:pt>
                <c:pt idx="92">
                  <c:v>4.1839999999999998E-4</c:v>
                </c:pt>
                <c:pt idx="93">
                  <c:v>4.1859999999999998E-4</c:v>
                </c:pt>
                <c:pt idx="94">
                  <c:v>4.1879999999999999E-4</c:v>
                </c:pt>
                <c:pt idx="95">
                  <c:v>4.1899999999999999E-4</c:v>
                </c:pt>
                <c:pt idx="96">
                  <c:v>4.192E-4</c:v>
                </c:pt>
                <c:pt idx="97">
                  <c:v>4.194E-4</c:v>
                </c:pt>
                <c:pt idx="98">
                  <c:v>4.1960000000000001E-4</c:v>
                </c:pt>
                <c:pt idx="99">
                  <c:v>4.1980000000000001E-4</c:v>
                </c:pt>
                <c:pt idx="100">
                  <c:v>4.2000000000000002E-4</c:v>
                </c:pt>
                <c:pt idx="101">
                  <c:v>4.2020000000000002E-4</c:v>
                </c:pt>
                <c:pt idx="102">
                  <c:v>4.2039999999999997E-4</c:v>
                </c:pt>
                <c:pt idx="103">
                  <c:v>4.2059999999999998E-4</c:v>
                </c:pt>
                <c:pt idx="104">
                  <c:v>4.2079999999999998E-4</c:v>
                </c:pt>
                <c:pt idx="105">
                  <c:v>4.2099999999999999E-4</c:v>
                </c:pt>
                <c:pt idx="106">
                  <c:v>4.2119999999999999E-4</c:v>
                </c:pt>
                <c:pt idx="107">
                  <c:v>4.214E-4</c:v>
                </c:pt>
                <c:pt idx="108">
                  <c:v>4.216E-4</c:v>
                </c:pt>
                <c:pt idx="109">
                  <c:v>4.2180000000000001E-4</c:v>
                </c:pt>
                <c:pt idx="110">
                  <c:v>4.2200000000000001E-4</c:v>
                </c:pt>
                <c:pt idx="111">
                  <c:v>4.2220000000000002E-4</c:v>
                </c:pt>
                <c:pt idx="112">
                  <c:v>4.2240000000000002E-4</c:v>
                </c:pt>
                <c:pt idx="113">
                  <c:v>4.2260000000000003E-4</c:v>
                </c:pt>
                <c:pt idx="114">
                  <c:v>4.2279999999999998E-4</c:v>
                </c:pt>
                <c:pt idx="115">
                  <c:v>4.2299999999999998E-4</c:v>
                </c:pt>
                <c:pt idx="116">
                  <c:v>4.2319999999999999E-4</c:v>
                </c:pt>
                <c:pt idx="117">
                  <c:v>4.2339999999999999E-4</c:v>
                </c:pt>
                <c:pt idx="118">
                  <c:v>4.236E-4</c:v>
                </c:pt>
                <c:pt idx="119">
                  <c:v>4.238E-4</c:v>
                </c:pt>
                <c:pt idx="120">
                  <c:v>4.2400000000000001E-4</c:v>
                </c:pt>
                <c:pt idx="121">
                  <c:v>4.2420000000000001E-4</c:v>
                </c:pt>
                <c:pt idx="122">
                  <c:v>4.2440000000000002E-4</c:v>
                </c:pt>
                <c:pt idx="123">
                  <c:v>4.2460000000000002E-4</c:v>
                </c:pt>
                <c:pt idx="124">
                  <c:v>4.2480000000000003E-4</c:v>
                </c:pt>
                <c:pt idx="125">
                  <c:v>4.2499999999999998E-4</c:v>
                </c:pt>
                <c:pt idx="126">
                  <c:v>4.2519999999999998E-4</c:v>
                </c:pt>
                <c:pt idx="127">
                  <c:v>4.2539999999999999E-4</c:v>
                </c:pt>
                <c:pt idx="128">
                  <c:v>4.2559999999999999E-4</c:v>
                </c:pt>
                <c:pt idx="129">
                  <c:v>4.258E-4</c:v>
                </c:pt>
                <c:pt idx="130">
                  <c:v>4.26E-4</c:v>
                </c:pt>
                <c:pt idx="131">
                  <c:v>4.2620000000000001E-4</c:v>
                </c:pt>
                <c:pt idx="132">
                  <c:v>4.2640000000000001E-4</c:v>
                </c:pt>
                <c:pt idx="133">
                  <c:v>4.2660000000000002E-4</c:v>
                </c:pt>
                <c:pt idx="134">
                  <c:v>4.2680000000000002E-4</c:v>
                </c:pt>
                <c:pt idx="135">
                  <c:v>4.2700000000000002E-4</c:v>
                </c:pt>
                <c:pt idx="136">
                  <c:v>4.2719999999999998E-4</c:v>
                </c:pt>
                <c:pt idx="137">
                  <c:v>4.2739999999999998E-4</c:v>
                </c:pt>
                <c:pt idx="138">
                  <c:v>4.2759999999999999E-4</c:v>
                </c:pt>
                <c:pt idx="139">
                  <c:v>4.2779999999999999E-4</c:v>
                </c:pt>
                <c:pt idx="140">
                  <c:v>4.28E-4</c:v>
                </c:pt>
                <c:pt idx="141">
                  <c:v>4.282E-4</c:v>
                </c:pt>
                <c:pt idx="142">
                  <c:v>4.284E-4</c:v>
                </c:pt>
                <c:pt idx="143">
                  <c:v>4.2860000000000001E-4</c:v>
                </c:pt>
                <c:pt idx="144">
                  <c:v>4.2880000000000001E-4</c:v>
                </c:pt>
                <c:pt idx="145">
                  <c:v>4.2900000000000002E-4</c:v>
                </c:pt>
                <c:pt idx="146">
                  <c:v>4.2920000000000002E-4</c:v>
                </c:pt>
                <c:pt idx="147">
                  <c:v>4.2939999999999997E-4</c:v>
                </c:pt>
                <c:pt idx="148">
                  <c:v>4.2959999999999998E-4</c:v>
                </c:pt>
                <c:pt idx="149">
                  <c:v>4.2979999999999998E-4</c:v>
                </c:pt>
                <c:pt idx="150">
                  <c:v>4.2999999999999999E-4</c:v>
                </c:pt>
                <c:pt idx="151">
                  <c:v>4.3019999999999999E-4</c:v>
                </c:pt>
                <c:pt idx="152">
                  <c:v>4.304E-4</c:v>
                </c:pt>
                <c:pt idx="153">
                  <c:v>4.306E-4</c:v>
                </c:pt>
                <c:pt idx="154">
                  <c:v>4.3080000000000001E-4</c:v>
                </c:pt>
                <c:pt idx="155">
                  <c:v>4.3100000000000001E-4</c:v>
                </c:pt>
                <c:pt idx="156">
                  <c:v>4.3120000000000002E-4</c:v>
                </c:pt>
                <c:pt idx="157">
                  <c:v>4.3140000000000002E-4</c:v>
                </c:pt>
                <c:pt idx="158">
                  <c:v>4.3159999999999997E-4</c:v>
                </c:pt>
                <c:pt idx="159">
                  <c:v>4.3179999999999998E-4</c:v>
                </c:pt>
                <c:pt idx="160">
                  <c:v>4.3199999999999998E-4</c:v>
                </c:pt>
                <c:pt idx="161">
                  <c:v>4.3219999999999999E-4</c:v>
                </c:pt>
                <c:pt idx="162">
                  <c:v>4.3239999999999999E-4</c:v>
                </c:pt>
                <c:pt idx="163">
                  <c:v>4.326E-4</c:v>
                </c:pt>
                <c:pt idx="164">
                  <c:v>4.328E-4</c:v>
                </c:pt>
                <c:pt idx="165">
                  <c:v>4.3300000000000001E-4</c:v>
                </c:pt>
                <c:pt idx="166">
                  <c:v>4.3320000000000001E-4</c:v>
                </c:pt>
                <c:pt idx="167">
                  <c:v>4.3340000000000002E-4</c:v>
                </c:pt>
                <c:pt idx="168">
                  <c:v>4.3360000000000002E-4</c:v>
                </c:pt>
                <c:pt idx="169">
                  <c:v>4.3379999999999997E-4</c:v>
                </c:pt>
                <c:pt idx="170">
                  <c:v>4.3399999999999998E-4</c:v>
                </c:pt>
                <c:pt idx="171">
                  <c:v>4.3419999999999998E-4</c:v>
                </c:pt>
                <c:pt idx="172">
                  <c:v>4.3439999999999999E-4</c:v>
                </c:pt>
                <c:pt idx="173">
                  <c:v>4.3459999999999999E-4</c:v>
                </c:pt>
                <c:pt idx="174">
                  <c:v>4.348E-4</c:v>
                </c:pt>
                <c:pt idx="175">
                  <c:v>4.35E-4</c:v>
                </c:pt>
                <c:pt idx="176">
                  <c:v>4.3520000000000001E-4</c:v>
                </c:pt>
                <c:pt idx="177">
                  <c:v>4.3540000000000001E-4</c:v>
                </c:pt>
                <c:pt idx="178">
                  <c:v>4.3560000000000002E-4</c:v>
                </c:pt>
                <c:pt idx="179">
                  <c:v>4.3580000000000002E-4</c:v>
                </c:pt>
                <c:pt idx="180">
                  <c:v>4.3600000000000003E-4</c:v>
                </c:pt>
                <c:pt idx="181">
                  <c:v>4.3619999999999998E-4</c:v>
                </c:pt>
                <c:pt idx="182">
                  <c:v>4.3639999999999998E-4</c:v>
                </c:pt>
                <c:pt idx="183">
                  <c:v>4.3659999999999999E-4</c:v>
                </c:pt>
                <c:pt idx="184">
                  <c:v>4.3679999999999999E-4</c:v>
                </c:pt>
                <c:pt idx="185">
                  <c:v>4.37E-4</c:v>
                </c:pt>
                <c:pt idx="186">
                  <c:v>4.372E-4</c:v>
                </c:pt>
                <c:pt idx="187">
                  <c:v>4.3740000000000001E-4</c:v>
                </c:pt>
                <c:pt idx="188">
                  <c:v>4.3760000000000001E-4</c:v>
                </c:pt>
                <c:pt idx="189">
                  <c:v>4.3780000000000002E-4</c:v>
                </c:pt>
                <c:pt idx="190">
                  <c:v>4.3800000000000002E-4</c:v>
                </c:pt>
                <c:pt idx="191">
                  <c:v>4.3820000000000003E-4</c:v>
                </c:pt>
                <c:pt idx="192">
                  <c:v>4.3839999999999998E-4</c:v>
                </c:pt>
                <c:pt idx="193">
                  <c:v>4.3859999999999998E-4</c:v>
                </c:pt>
                <c:pt idx="194">
                  <c:v>4.3879999999999999E-4</c:v>
                </c:pt>
                <c:pt idx="195">
                  <c:v>4.3899999999999999E-4</c:v>
                </c:pt>
                <c:pt idx="196">
                  <c:v>4.392E-4</c:v>
                </c:pt>
                <c:pt idx="197">
                  <c:v>4.394E-4</c:v>
                </c:pt>
                <c:pt idx="198">
                  <c:v>4.3960000000000001E-4</c:v>
                </c:pt>
                <c:pt idx="199">
                  <c:v>4.3980000000000001E-4</c:v>
                </c:pt>
                <c:pt idx="200">
                  <c:v>4.4000000000000002E-4</c:v>
                </c:pt>
                <c:pt idx="201">
                  <c:v>4.4020000000000002E-4</c:v>
                </c:pt>
                <c:pt idx="202">
                  <c:v>4.4040000000000003E-4</c:v>
                </c:pt>
                <c:pt idx="203">
                  <c:v>4.4059999999999998E-4</c:v>
                </c:pt>
                <c:pt idx="204">
                  <c:v>4.4079999999999998E-4</c:v>
                </c:pt>
                <c:pt idx="205">
                  <c:v>4.4099999999999999E-4</c:v>
                </c:pt>
                <c:pt idx="206">
                  <c:v>4.4119999999999999E-4</c:v>
                </c:pt>
                <c:pt idx="207">
                  <c:v>4.414E-4</c:v>
                </c:pt>
                <c:pt idx="208">
                  <c:v>4.416E-4</c:v>
                </c:pt>
                <c:pt idx="209">
                  <c:v>4.4180000000000001E-4</c:v>
                </c:pt>
                <c:pt idx="210">
                  <c:v>4.4200000000000001E-4</c:v>
                </c:pt>
                <c:pt idx="211">
                  <c:v>4.4220000000000001E-4</c:v>
                </c:pt>
                <c:pt idx="212">
                  <c:v>4.4240000000000002E-4</c:v>
                </c:pt>
                <c:pt idx="213">
                  <c:v>4.4260000000000002E-4</c:v>
                </c:pt>
                <c:pt idx="214">
                  <c:v>4.4279999999999998E-4</c:v>
                </c:pt>
                <c:pt idx="215">
                  <c:v>4.4299999999999998E-4</c:v>
                </c:pt>
                <c:pt idx="216">
                  <c:v>4.4319999999999999E-4</c:v>
                </c:pt>
                <c:pt idx="217">
                  <c:v>4.4339999999999999E-4</c:v>
                </c:pt>
                <c:pt idx="218">
                  <c:v>4.4359999999999999E-4</c:v>
                </c:pt>
                <c:pt idx="219">
                  <c:v>4.438E-4</c:v>
                </c:pt>
                <c:pt idx="220">
                  <c:v>4.44E-4</c:v>
                </c:pt>
                <c:pt idx="221">
                  <c:v>4.4420000000000001E-4</c:v>
                </c:pt>
                <c:pt idx="222">
                  <c:v>4.4440000000000001E-4</c:v>
                </c:pt>
                <c:pt idx="223">
                  <c:v>4.4460000000000002E-4</c:v>
                </c:pt>
                <c:pt idx="224">
                  <c:v>4.4480000000000002E-4</c:v>
                </c:pt>
                <c:pt idx="225">
                  <c:v>4.4499999999999997E-4</c:v>
                </c:pt>
                <c:pt idx="226">
                  <c:v>4.4519999999999998E-4</c:v>
                </c:pt>
                <c:pt idx="227">
                  <c:v>4.4539999999999998E-4</c:v>
                </c:pt>
                <c:pt idx="228">
                  <c:v>4.4559999999999999E-4</c:v>
                </c:pt>
                <c:pt idx="229">
                  <c:v>4.4579999999999999E-4</c:v>
                </c:pt>
                <c:pt idx="230">
                  <c:v>4.46E-4</c:v>
                </c:pt>
                <c:pt idx="231">
                  <c:v>4.462E-4</c:v>
                </c:pt>
                <c:pt idx="232">
                  <c:v>4.4640000000000001E-4</c:v>
                </c:pt>
                <c:pt idx="233">
                  <c:v>4.4660000000000001E-4</c:v>
                </c:pt>
                <c:pt idx="234">
                  <c:v>4.4680000000000002E-4</c:v>
                </c:pt>
                <c:pt idx="235">
                  <c:v>4.4700000000000002E-4</c:v>
                </c:pt>
                <c:pt idx="236">
                  <c:v>4.4719999999999997E-4</c:v>
                </c:pt>
                <c:pt idx="237">
                  <c:v>4.4739999999999998E-4</c:v>
                </c:pt>
                <c:pt idx="238">
                  <c:v>4.4759999999999998E-4</c:v>
                </c:pt>
                <c:pt idx="239">
                  <c:v>4.4779999999999999E-4</c:v>
                </c:pt>
                <c:pt idx="240">
                  <c:v>4.4799999999999999E-4</c:v>
                </c:pt>
                <c:pt idx="241">
                  <c:v>4.482E-4</c:v>
                </c:pt>
                <c:pt idx="242">
                  <c:v>4.484E-4</c:v>
                </c:pt>
                <c:pt idx="243">
                  <c:v>4.4860000000000001E-4</c:v>
                </c:pt>
                <c:pt idx="244">
                  <c:v>4.4880000000000001E-4</c:v>
                </c:pt>
                <c:pt idx="245">
                  <c:v>4.4900000000000002E-4</c:v>
                </c:pt>
                <c:pt idx="246">
                  <c:v>4.4920000000000002E-4</c:v>
                </c:pt>
                <c:pt idx="247">
                  <c:v>4.4939999999999997E-4</c:v>
                </c:pt>
                <c:pt idx="248">
                  <c:v>4.4959999999999998E-4</c:v>
                </c:pt>
                <c:pt idx="249">
                  <c:v>4.4979999999999998E-4</c:v>
                </c:pt>
                <c:pt idx="250">
                  <c:v>4.4999999999999999E-4</c:v>
                </c:pt>
                <c:pt idx="251">
                  <c:v>4.5019999999999999E-4</c:v>
                </c:pt>
                <c:pt idx="252">
                  <c:v>4.504E-4</c:v>
                </c:pt>
                <c:pt idx="253">
                  <c:v>4.506E-4</c:v>
                </c:pt>
                <c:pt idx="254">
                  <c:v>4.5080000000000001E-4</c:v>
                </c:pt>
                <c:pt idx="255">
                  <c:v>4.5100000000000001E-4</c:v>
                </c:pt>
                <c:pt idx="256">
                  <c:v>4.5120000000000002E-4</c:v>
                </c:pt>
                <c:pt idx="257">
                  <c:v>4.5140000000000002E-4</c:v>
                </c:pt>
                <c:pt idx="258">
                  <c:v>4.5160000000000003E-4</c:v>
                </c:pt>
                <c:pt idx="259">
                  <c:v>4.5179999999999998E-4</c:v>
                </c:pt>
                <c:pt idx="260">
                  <c:v>4.5199999999999998E-4</c:v>
                </c:pt>
                <c:pt idx="261">
                  <c:v>4.5219999999999999E-4</c:v>
                </c:pt>
                <c:pt idx="262">
                  <c:v>4.5239999999999999E-4</c:v>
                </c:pt>
                <c:pt idx="263">
                  <c:v>4.526E-4</c:v>
                </c:pt>
                <c:pt idx="264">
                  <c:v>4.528E-4</c:v>
                </c:pt>
                <c:pt idx="265">
                  <c:v>4.5300000000000001E-4</c:v>
                </c:pt>
                <c:pt idx="266">
                  <c:v>4.5320000000000001E-4</c:v>
                </c:pt>
                <c:pt idx="267">
                  <c:v>4.5340000000000002E-4</c:v>
                </c:pt>
                <c:pt idx="268">
                  <c:v>4.5360000000000002E-4</c:v>
                </c:pt>
                <c:pt idx="269">
                  <c:v>4.5380000000000003E-4</c:v>
                </c:pt>
                <c:pt idx="270">
                  <c:v>4.5399999999999998E-4</c:v>
                </c:pt>
                <c:pt idx="271">
                  <c:v>4.5419999999999998E-4</c:v>
                </c:pt>
                <c:pt idx="272">
                  <c:v>4.5439999999999999E-4</c:v>
                </c:pt>
                <c:pt idx="273">
                  <c:v>4.5459999999999999E-4</c:v>
                </c:pt>
                <c:pt idx="274">
                  <c:v>4.548E-4</c:v>
                </c:pt>
                <c:pt idx="275">
                  <c:v>4.55E-4</c:v>
                </c:pt>
                <c:pt idx="276">
                  <c:v>4.5520000000000001E-4</c:v>
                </c:pt>
                <c:pt idx="277">
                  <c:v>4.5540000000000001E-4</c:v>
                </c:pt>
                <c:pt idx="278">
                  <c:v>4.5560000000000002E-4</c:v>
                </c:pt>
                <c:pt idx="279">
                  <c:v>4.5580000000000002E-4</c:v>
                </c:pt>
                <c:pt idx="280">
                  <c:v>4.5600000000000003E-4</c:v>
                </c:pt>
                <c:pt idx="281">
                  <c:v>4.5619999999999998E-4</c:v>
                </c:pt>
                <c:pt idx="282">
                  <c:v>4.5639999999999998E-4</c:v>
                </c:pt>
                <c:pt idx="283">
                  <c:v>4.5659999999999999E-4</c:v>
                </c:pt>
                <c:pt idx="284">
                  <c:v>4.5679999999999999E-4</c:v>
                </c:pt>
                <c:pt idx="285">
                  <c:v>4.57E-4</c:v>
                </c:pt>
                <c:pt idx="286">
                  <c:v>4.572E-4</c:v>
                </c:pt>
                <c:pt idx="287">
                  <c:v>4.574E-4</c:v>
                </c:pt>
                <c:pt idx="288">
                  <c:v>4.5760000000000001E-4</c:v>
                </c:pt>
                <c:pt idx="289">
                  <c:v>4.5780000000000001E-4</c:v>
                </c:pt>
                <c:pt idx="290">
                  <c:v>4.5800000000000002E-4</c:v>
                </c:pt>
                <c:pt idx="291">
                  <c:v>4.5820000000000002E-4</c:v>
                </c:pt>
                <c:pt idx="292">
                  <c:v>4.5839999999999998E-4</c:v>
                </c:pt>
                <c:pt idx="293">
                  <c:v>4.5859999999999998E-4</c:v>
                </c:pt>
                <c:pt idx="294">
                  <c:v>4.5879999999999998E-4</c:v>
                </c:pt>
                <c:pt idx="295">
                  <c:v>4.5899999999999999E-4</c:v>
                </c:pt>
                <c:pt idx="296">
                  <c:v>4.5919999999999999E-4</c:v>
                </c:pt>
                <c:pt idx="297">
                  <c:v>4.594E-4</c:v>
                </c:pt>
                <c:pt idx="298">
                  <c:v>4.596E-4</c:v>
                </c:pt>
                <c:pt idx="299">
                  <c:v>4.5980000000000001E-4</c:v>
                </c:pt>
                <c:pt idx="300">
                  <c:v>4.6000000000000001E-4</c:v>
                </c:pt>
                <c:pt idx="301">
                  <c:v>4.6020000000000002E-4</c:v>
                </c:pt>
                <c:pt idx="302">
                  <c:v>4.6040000000000002E-4</c:v>
                </c:pt>
                <c:pt idx="303">
                  <c:v>4.6059999999999997E-4</c:v>
                </c:pt>
                <c:pt idx="304">
                  <c:v>4.6079999999999998E-4</c:v>
                </c:pt>
                <c:pt idx="305">
                  <c:v>4.6099999999999998E-4</c:v>
                </c:pt>
                <c:pt idx="306">
                  <c:v>4.6119999999999999E-4</c:v>
                </c:pt>
                <c:pt idx="307">
                  <c:v>4.6139999999999999E-4</c:v>
                </c:pt>
                <c:pt idx="308">
                  <c:v>4.616E-4</c:v>
                </c:pt>
                <c:pt idx="309">
                  <c:v>4.618E-4</c:v>
                </c:pt>
                <c:pt idx="310">
                  <c:v>4.6200000000000001E-4</c:v>
                </c:pt>
                <c:pt idx="311">
                  <c:v>4.6220000000000001E-4</c:v>
                </c:pt>
                <c:pt idx="312">
                  <c:v>4.6240000000000002E-4</c:v>
                </c:pt>
                <c:pt idx="313">
                  <c:v>4.6260000000000002E-4</c:v>
                </c:pt>
                <c:pt idx="314">
                  <c:v>4.6279999999999997E-4</c:v>
                </c:pt>
                <c:pt idx="315">
                  <c:v>4.6299999999999998E-4</c:v>
                </c:pt>
                <c:pt idx="316">
                  <c:v>4.6319999999999998E-4</c:v>
                </c:pt>
                <c:pt idx="317">
                  <c:v>4.6339999999999999E-4</c:v>
                </c:pt>
                <c:pt idx="318">
                  <c:v>4.6359999999999999E-4</c:v>
                </c:pt>
                <c:pt idx="319">
                  <c:v>4.638E-4</c:v>
                </c:pt>
                <c:pt idx="320">
                  <c:v>4.64E-4</c:v>
                </c:pt>
                <c:pt idx="321">
                  <c:v>4.6420000000000001E-4</c:v>
                </c:pt>
                <c:pt idx="322">
                  <c:v>4.6440000000000001E-4</c:v>
                </c:pt>
                <c:pt idx="323">
                  <c:v>4.6460000000000002E-4</c:v>
                </c:pt>
                <c:pt idx="324">
                  <c:v>4.6480000000000002E-4</c:v>
                </c:pt>
                <c:pt idx="325">
                  <c:v>4.6500000000000003E-4</c:v>
                </c:pt>
                <c:pt idx="326">
                  <c:v>4.6519999999999998E-4</c:v>
                </c:pt>
                <c:pt idx="327">
                  <c:v>4.6539999999999998E-4</c:v>
                </c:pt>
                <c:pt idx="328">
                  <c:v>4.6559999999999999E-4</c:v>
                </c:pt>
                <c:pt idx="329">
                  <c:v>4.6579999999999999E-4</c:v>
                </c:pt>
                <c:pt idx="330">
                  <c:v>4.66E-4</c:v>
                </c:pt>
                <c:pt idx="331">
                  <c:v>4.662E-4</c:v>
                </c:pt>
                <c:pt idx="332">
                  <c:v>4.6640000000000001E-4</c:v>
                </c:pt>
                <c:pt idx="333">
                  <c:v>4.6660000000000001E-4</c:v>
                </c:pt>
                <c:pt idx="334">
                  <c:v>4.6680000000000002E-4</c:v>
                </c:pt>
                <c:pt idx="335">
                  <c:v>4.6700000000000002E-4</c:v>
                </c:pt>
                <c:pt idx="336">
                  <c:v>4.6720000000000003E-4</c:v>
                </c:pt>
                <c:pt idx="337">
                  <c:v>4.6739999999999998E-4</c:v>
                </c:pt>
                <c:pt idx="338">
                  <c:v>4.6759999999999998E-4</c:v>
                </c:pt>
                <c:pt idx="339">
                  <c:v>4.6779999999999999E-4</c:v>
                </c:pt>
                <c:pt idx="340">
                  <c:v>4.6799999999999999E-4</c:v>
                </c:pt>
                <c:pt idx="341">
                  <c:v>4.682E-4</c:v>
                </c:pt>
                <c:pt idx="342">
                  <c:v>4.684E-4</c:v>
                </c:pt>
                <c:pt idx="343">
                  <c:v>4.6860000000000001E-4</c:v>
                </c:pt>
                <c:pt idx="344">
                  <c:v>4.6880000000000001E-4</c:v>
                </c:pt>
                <c:pt idx="345">
                  <c:v>4.6900000000000002E-4</c:v>
                </c:pt>
                <c:pt idx="346">
                  <c:v>4.6920000000000002E-4</c:v>
                </c:pt>
                <c:pt idx="347">
                  <c:v>4.6940000000000003E-4</c:v>
                </c:pt>
                <c:pt idx="348">
                  <c:v>4.6959999999999998E-4</c:v>
                </c:pt>
                <c:pt idx="349">
                  <c:v>4.6979999999999998E-4</c:v>
                </c:pt>
                <c:pt idx="350">
                  <c:v>4.6999999999999999E-4</c:v>
                </c:pt>
                <c:pt idx="351">
                  <c:v>4.7019999999999999E-4</c:v>
                </c:pt>
                <c:pt idx="352">
                  <c:v>4.704E-4</c:v>
                </c:pt>
                <c:pt idx="353">
                  <c:v>4.706E-4</c:v>
                </c:pt>
                <c:pt idx="354">
                  <c:v>4.7080000000000001E-4</c:v>
                </c:pt>
                <c:pt idx="355">
                  <c:v>4.7100000000000001E-4</c:v>
                </c:pt>
                <c:pt idx="356">
                  <c:v>4.7120000000000002E-4</c:v>
                </c:pt>
                <c:pt idx="357">
                  <c:v>4.7140000000000002E-4</c:v>
                </c:pt>
                <c:pt idx="358">
                  <c:v>4.7160000000000002E-4</c:v>
                </c:pt>
                <c:pt idx="359">
                  <c:v>4.7179999999999998E-4</c:v>
                </c:pt>
                <c:pt idx="360">
                  <c:v>4.7199999999999998E-4</c:v>
                </c:pt>
                <c:pt idx="361">
                  <c:v>4.7219999999999999E-4</c:v>
                </c:pt>
                <c:pt idx="362">
                  <c:v>4.7239999999999999E-4</c:v>
                </c:pt>
                <c:pt idx="363">
                  <c:v>4.7259999999999999E-4</c:v>
                </c:pt>
                <c:pt idx="364">
                  <c:v>4.728E-4</c:v>
                </c:pt>
                <c:pt idx="365">
                  <c:v>4.73E-4</c:v>
                </c:pt>
                <c:pt idx="366">
                  <c:v>4.7320000000000001E-4</c:v>
                </c:pt>
                <c:pt idx="367">
                  <c:v>4.7340000000000001E-4</c:v>
                </c:pt>
                <c:pt idx="368">
                  <c:v>4.7360000000000002E-4</c:v>
                </c:pt>
                <c:pt idx="369">
                  <c:v>4.7380000000000002E-4</c:v>
                </c:pt>
                <c:pt idx="370">
                  <c:v>4.7399999999999997E-4</c:v>
                </c:pt>
                <c:pt idx="371">
                  <c:v>4.7419999999999998E-4</c:v>
                </c:pt>
                <c:pt idx="372">
                  <c:v>4.7439999999999998E-4</c:v>
                </c:pt>
                <c:pt idx="373">
                  <c:v>4.7459999999999999E-4</c:v>
                </c:pt>
                <c:pt idx="374">
                  <c:v>4.7479999999999999E-4</c:v>
                </c:pt>
                <c:pt idx="375">
                  <c:v>4.75E-4</c:v>
                </c:pt>
                <c:pt idx="376">
                  <c:v>4.752E-4</c:v>
                </c:pt>
                <c:pt idx="377">
                  <c:v>4.7540000000000001E-4</c:v>
                </c:pt>
                <c:pt idx="378">
                  <c:v>4.7560000000000001E-4</c:v>
                </c:pt>
                <c:pt idx="379">
                  <c:v>4.7580000000000002E-4</c:v>
                </c:pt>
                <c:pt idx="380">
                  <c:v>4.7600000000000002E-4</c:v>
                </c:pt>
                <c:pt idx="381">
                  <c:v>4.7619999999999997E-4</c:v>
                </c:pt>
                <c:pt idx="382">
                  <c:v>4.7639999999999998E-4</c:v>
                </c:pt>
                <c:pt idx="383">
                  <c:v>4.7659999999999998E-4</c:v>
                </c:pt>
                <c:pt idx="384">
                  <c:v>4.7679999999999999E-4</c:v>
                </c:pt>
                <c:pt idx="385">
                  <c:v>4.7699999999999999E-4</c:v>
                </c:pt>
                <c:pt idx="386">
                  <c:v>4.772E-4</c:v>
                </c:pt>
                <c:pt idx="387">
                  <c:v>4.774E-4</c:v>
                </c:pt>
                <c:pt idx="388">
                  <c:v>4.7760000000000001E-4</c:v>
                </c:pt>
                <c:pt idx="389">
                  <c:v>4.7780000000000001E-4</c:v>
                </c:pt>
                <c:pt idx="390">
                  <c:v>4.7800000000000002E-4</c:v>
                </c:pt>
                <c:pt idx="391">
                  <c:v>4.7820000000000002E-4</c:v>
                </c:pt>
                <c:pt idx="392">
                  <c:v>4.7839999999999997E-4</c:v>
                </c:pt>
                <c:pt idx="393">
                  <c:v>4.7859999999999998E-4</c:v>
                </c:pt>
                <c:pt idx="394">
                  <c:v>4.7879999999999998E-4</c:v>
                </c:pt>
                <c:pt idx="395">
                  <c:v>4.7899999999999999E-4</c:v>
                </c:pt>
                <c:pt idx="396">
                  <c:v>4.7919999999999999E-4</c:v>
                </c:pt>
                <c:pt idx="397">
                  <c:v>4.794E-4</c:v>
                </c:pt>
                <c:pt idx="398">
                  <c:v>4.796E-4</c:v>
                </c:pt>
                <c:pt idx="399">
                  <c:v>4.7980000000000001E-4</c:v>
                </c:pt>
                <c:pt idx="400">
                  <c:v>4.8000000000000001E-4</c:v>
                </c:pt>
                <c:pt idx="401">
                  <c:v>4.8020000000000002E-4</c:v>
                </c:pt>
                <c:pt idx="402">
                  <c:v>4.8040000000000002E-4</c:v>
                </c:pt>
                <c:pt idx="403">
                  <c:v>4.8060000000000003E-4</c:v>
                </c:pt>
                <c:pt idx="404">
                  <c:v>4.8079999999999998E-4</c:v>
                </c:pt>
                <c:pt idx="405">
                  <c:v>4.8099999999999998E-4</c:v>
                </c:pt>
                <c:pt idx="406">
                  <c:v>4.8119999999999999E-4</c:v>
                </c:pt>
                <c:pt idx="407">
                  <c:v>4.8139999999999999E-4</c:v>
                </c:pt>
                <c:pt idx="408">
                  <c:v>4.816E-4</c:v>
                </c:pt>
                <c:pt idx="409">
                  <c:v>4.818E-4</c:v>
                </c:pt>
                <c:pt idx="410">
                  <c:v>4.8200000000000001E-4</c:v>
                </c:pt>
                <c:pt idx="411">
                  <c:v>4.8220000000000001E-4</c:v>
                </c:pt>
                <c:pt idx="412">
                  <c:v>4.8240000000000002E-4</c:v>
                </c:pt>
                <c:pt idx="413">
                  <c:v>4.8260000000000002E-4</c:v>
                </c:pt>
                <c:pt idx="414">
                  <c:v>4.8280000000000003E-4</c:v>
                </c:pt>
                <c:pt idx="415">
                  <c:v>4.8299999999999998E-4</c:v>
                </c:pt>
                <c:pt idx="416">
                  <c:v>4.8319999999999998E-4</c:v>
                </c:pt>
                <c:pt idx="417">
                  <c:v>4.8339999999999999E-4</c:v>
                </c:pt>
                <c:pt idx="418">
                  <c:v>4.8359999999999999E-4</c:v>
                </c:pt>
                <c:pt idx="419">
                  <c:v>4.838E-4</c:v>
                </c:pt>
                <c:pt idx="420">
                  <c:v>4.84E-4</c:v>
                </c:pt>
                <c:pt idx="421">
                  <c:v>4.8420000000000001E-4</c:v>
                </c:pt>
                <c:pt idx="422">
                  <c:v>4.8440000000000001E-4</c:v>
                </c:pt>
                <c:pt idx="423">
                  <c:v>4.8460000000000002E-4</c:v>
                </c:pt>
                <c:pt idx="424">
                  <c:v>4.8480000000000002E-4</c:v>
                </c:pt>
                <c:pt idx="425">
                  <c:v>4.8500000000000003E-4</c:v>
                </c:pt>
                <c:pt idx="426">
                  <c:v>4.8519999999999998E-4</c:v>
                </c:pt>
                <c:pt idx="427">
                  <c:v>4.8539999999999998E-4</c:v>
                </c:pt>
                <c:pt idx="428">
                  <c:v>4.8559999999999999E-4</c:v>
                </c:pt>
                <c:pt idx="429">
                  <c:v>4.8579999999999999E-4</c:v>
                </c:pt>
                <c:pt idx="430">
                  <c:v>4.86E-4</c:v>
                </c:pt>
                <c:pt idx="431">
                  <c:v>4.862E-4</c:v>
                </c:pt>
                <c:pt idx="432">
                  <c:v>4.8640000000000001E-4</c:v>
                </c:pt>
                <c:pt idx="433">
                  <c:v>4.8660000000000001E-4</c:v>
                </c:pt>
                <c:pt idx="434">
                  <c:v>4.8680000000000001E-4</c:v>
                </c:pt>
                <c:pt idx="435">
                  <c:v>4.8700000000000002E-4</c:v>
                </c:pt>
                <c:pt idx="436">
                  <c:v>4.8720000000000002E-4</c:v>
                </c:pt>
                <c:pt idx="437">
                  <c:v>4.8739999999999998E-4</c:v>
                </c:pt>
                <c:pt idx="438">
                  <c:v>4.8759999999999998E-4</c:v>
                </c:pt>
                <c:pt idx="439">
                  <c:v>4.8779999999999998E-4</c:v>
                </c:pt>
                <c:pt idx="440">
                  <c:v>4.8799999999999999E-4</c:v>
                </c:pt>
                <c:pt idx="441">
                  <c:v>4.8819999999999999E-4</c:v>
                </c:pt>
                <c:pt idx="442">
                  <c:v>4.8840000000000005E-4</c:v>
                </c:pt>
                <c:pt idx="443">
                  <c:v>4.8859999999999995E-4</c:v>
                </c:pt>
                <c:pt idx="444">
                  <c:v>4.8879999999999996E-4</c:v>
                </c:pt>
                <c:pt idx="445">
                  <c:v>4.8899999999999996E-4</c:v>
                </c:pt>
                <c:pt idx="446">
                  <c:v>4.8919999999999996E-4</c:v>
                </c:pt>
                <c:pt idx="447">
                  <c:v>4.8939999999999997E-4</c:v>
                </c:pt>
                <c:pt idx="448">
                  <c:v>4.8959999999999997E-4</c:v>
                </c:pt>
                <c:pt idx="449">
                  <c:v>4.8979999999999998E-4</c:v>
                </c:pt>
                <c:pt idx="450">
                  <c:v>4.8999999999999998E-4</c:v>
                </c:pt>
                <c:pt idx="451">
                  <c:v>4.9019999999999999E-4</c:v>
                </c:pt>
                <c:pt idx="452">
                  <c:v>4.9039999999999999E-4</c:v>
                </c:pt>
                <c:pt idx="453">
                  <c:v>4.906E-4</c:v>
                </c:pt>
                <c:pt idx="454">
                  <c:v>4.908E-4</c:v>
                </c:pt>
                <c:pt idx="455">
                  <c:v>4.9100000000000001E-4</c:v>
                </c:pt>
                <c:pt idx="456">
                  <c:v>4.9120000000000001E-4</c:v>
                </c:pt>
                <c:pt idx="457">
                  <c:v>4.9140000000000002E-4</c:v>
                </c:pt>
                <c:pt idx="458">
                  <c:v>4.9160000000000002E-4</c:v>
                </c:pt>
                <c:pt idx="459">
                  <c:v>4.9180000000000003E-4</c:v>
                </c:pt>
                <c:pt idx="460">
                  <c:v>4.9200000000000003E-4</c:v>
                </c:pt>
                <c:pt idx="461">
                  <c:v>4.9220000000000004E-4</c:v>
                </c:pt>
                <c:pt idx="462">
                  <c:v>4.9240000000000004E-4</c:v>
                </c:pt>
                <c:pt idx="463">
                  <c:v>4.9260000000000005E-4</c:v>
                </c:pt>
                <c:pt idx="464">
                  <c:v>4.9280000000000005E-4</c:v>
                </c:pt>
                <c:pt idx="465">
                  <c:v>4.9299999999999995E-4</c:v>
                </c:pt>
                <c:pt idx="466">
                  <c:v>4.9319999999999995E-4</c:v>
                </c:pt>
                <c:pt idx="467">
                  <c:v>4.9339999999999996E-4</c:v>
                </c:pt>
                <c:pt idx="468">
                  <c:v>4.9359999999999996E-4</c:v>
                </c:pt>
                <c:pt idx="469">
                  <c:v>4.9379999999999997E-4</c:v>
                </c:pt>
                <c:pt idx="470">
                  <c:v>4.9399999999999997E-4</c:v>
                </c:pt>
                <c:pt idx="471">
                  <c:v>4.9419999999999998E-4</c:v>
                </c:pt>
                <c:pt idx="472">
                  <c:v>4.9439999999999998E-4</c:v>
                </c:pt>
                <c:pt idx="473">
                  <c:v>4.9459999999999999E-4</c:v>
                </c:pt>
                <c:pt idx="474">
                  <c:v>4.9479999999999999E-4</c:v>
                </c:pt>
                <c:pt idx="475">
                  <c:v>4.95E-4</c:v>
                </c:pt>
                <c:pt idx="476">
                  <c:v>4.952E-4</c:v>
                </c:pt>
                <c:pt idx="477">
                  <c:v>4.9540000000000001E-4</c:v>
                </c:pt>
                <c:pt idx="478">
                  <c:v>4.9560000000000001E-4</c:v>
                </c:pt>
                <c:pt idx="479">
                  <c:v>4.9580000000000002E-4</c:v>
                </c:pt>
                <c:pt idx="480">
                  <c:v>4.9600000000000002E-4</c:v>
                </c:pt>
                <c:pt idx="481">
                  <c:v>4.9620000000000003E-4</c:v>
                </c:pt>
                <c:pt idx="482">
                  <c:v>4.9640000000000003E-4</c:v>
                </c:pt>
                <c:pt idx="483">
                  <c:v>4.9660000000000004E-4</c:v>
                </c:pt>
                <c:pt idx="484">
                  <c:v>4.9680000000000004E-4</c:v>
                </c:pt>
                <c:pt idx="485">
                  <c:v>4.9700000000000005E-4</c:v>
                </c:pt>
                <c:pt idx="486">
                  <c:v>4.9720000000000005E-4</c:v>
                </c:pt>
                <c:pt idx="487">
                  <c:v>4.9739999999999995E-4</c:v>
                </c:pt>
                <c:pt idx="488">
                  <c:v>4.9759999999999995E-4</c:v>
                </c:pt>
                <c:pt idx="489">
                  <c:v>4.9779999999999996E-4</c:v>
                </c:pt>
                <c:pt idx="490">
                  <c:v>4.9799999999999996E-4</c:v>
                </c:pt>
                <c:pt idx="491">
                  <c:v>4.9819999999999997E-4</c:v>
                </c:pt>
                <c:pt idx="492">
                  <c:v>4.9839999999999997E-4</c:v>
                </c:pt>
                <c:pt idx="493">
                  <c:v>4.9859999999999998E-4</c:v>
                </c:pt>
                <c:pt idx="494">
                  <c:v>4.9879999999999998E-4</c:v>
                </c:pt>
                <c:pt idx="495">
                  <c:v>4.9899999999999999E-4</c:v>
                </c:pt>
                <c:pt idx="496">
                  <c:v>4.9919999999999999E-4</c:v>
                </c:pt>
                <c:pt idx="497">
                  <c:v>4.994E-4</c:v>
                </c:pt>
                <c:pt idx="498">
                  <c:v>4.996E-4</c:v>
                </c:pt>
                <c:pt idx="499">
                  <c:v>4.9980000000000001E-4</c:v>
                </c:pt>
                <c:pt idx="500">
                  <c:v>5.0000000000000001E-4</c:v>
                </c:pt>
                <c:pt idx="501">
                  <c:v>5.0020000000000002E-4</c:v>
                </c:pt>
                <c:pt idx="502">
                  <c:v>5.0040000000000002E-4</c:v>
                </c:pt>
                <c:pt idx="503">
                  <c:v>5.0060000000000002E-4</c:v>
                </c:pt>
                <c:pt idx="504">
                  <c:v>5.0080000000000003E-4</c:v>
                </c:pt>
                <c:pt idx="505">
                  <c:v>5.0100000000000003E-4</c:v>
                </c:pt>
                <c:pt idx="506">
                  <c:v>5.0120000000000004E-4</c:v>
                </c:pt>
                <c:pt idx="507">
                  <c:v>5.0140000000000004E-4</c:v>
                </c:pt>
                <c:pt idx="508">
                  <c:v>5.0160000000000005E-4</c:v>
                </c:pt>
                <c:pt idx="509">
                  <c:v>5.0180000000000005E-4</c:v>
                </c:pt>
                <c:pt idx="510">
                  <c:v>5.0199999999999995E-4</c:v>
                </c:pt>
                <c:pt idx="511">
                  <c:v>5.0219999999999996E-4</c:v>
                </c:pt>
                <c:pt idx="512">
                  <c:v>5.0239999999999996E-4</c:v>
                </c:pt>
                <c:pt idx="513">
                  <c:v>5.0259999999999997E-4</c:v>
                </c:pt>
                <c:pt idx="514">
                  <c:v>5.0279999999999997E-4</c:v>
                </c:pt>
                <c:pt idx="515">
                  <c:v>5.0299999999999997E-4</c:v>
                </c:pt>
                <c:pt idx="516">
                  <c:v>5.0319999999999998E-4</c:v>
                </c:pt>
                <c:pt idx="517">
                  <c:v>5.0339999999999998E-4</c:v>
                </c:pt>
                <c:pt idx="518">
                  <c:v>5.0359999999999999E-4</c:v>
                </c:pt>
                <c:pt idx="519">
                  <c:v>5.0379999999999999E-4</c:v>
                </c:pt>
                <c:pt idx="520">
                  <c:v>5.04E-4</c:v>
                </c:pt>
                <c:pt idx="521">
                  <c:v>5.042E-4</c:v>
                </c:pt>
                <c:pt idx="522">
                  <c:v>5.0440000000000001E-4</c:v>
                </c:pt>
                <c:pt idx="523">
                  <c:v>5.0460000000000001E-4</c:v>
                </c:pt>
                <c:pt idx="524">
                  <c:v>5.0480000000000002E-4</c:v>
                </c:pt>
                <c:pt idx="525">
                  <c:v>5.0500000000000002E-4</c:v>
                </c:pt>
                <c:pt idx="526">
                  <c:v>5.0520000000000003E-4</c:v>
                </c:pt>
                <c:pt idx="527">
                  <c:v>5.0540000000000003E-4</c:v>
                </c:pt>
                <c:pt idx="528">
                  <c:v>5.0560000000000004E-4</c:v>
                </c:pt>
                <c:pt idx="529">
                  <c:v>5.0580000000000004E-4</c:v>
                </c:pt>
                <c:pt idx="530">
                  <c:v>5.0600000000000005E-4</c:v>
                </c:pt>
                <c:pt idx="531">
                  <c:v>5.0620000000000005E-4</c:v>
                </c:pt>
                <c:pt idx="532">
                  <c:v>5.0639999999999995E-4</c:v>
                </c:pt>
                <c:pt idx="533">
                  <c:v>5.0659999999999995E-4</c:v>
                </c:pt>
                <c:pt idx="534">
                  <c:v>5.0679999999999996E-4</c:v>
                </c:pt>
                <c:pt idx="535">
                  <c:v>5.0699999999999996E-4</c:v>
                </c:pt>
                <c:pt idx="536">
                  <c:v>5.0719999999999997E-4</c:v>
                </c:pt>
                <c:pt idx="537">
                  <c:v>5.0739999999999997E-4</c:v>
                </c:pt>
                <c:pt idx="538">
                  <c:v>5.0759999999999998E-4</c:v>
                </c:pt>
                <c:pt idx="539">
                  <c:v>5.0779999999999998E-4</c:v>
                </c:pt>
                <c:pt idx="540">
                  <c:v>5.0799999999999999E-4</c:v>
                </c:pt>
                <c:pt idx="541">
                  <c:v>5.0819999999999999E-4</c:v>
                </c:pt>
                <c:pt idx="542">
                  <c:v>5.084E-4</c:v>
                </c:pt>
                <c:pt idx="543">
                  <c:v>5.086E-4</c:v>
                </c:pt>
                <c:pt idx="544">
                  <c:v>5.0880000000000001E-4</c:v>
                </c:pt>
                <c:pt idx="545">
                  <c:v>5.0900000000000001E-4</c:v>
                </c:pt>
                <c:pt idx="546">
                  <c:v>5.0920000000000002E-4</c:v>
                </c:pt>
                <c:pt idx="547">
                  <c:v>5.0940000000000002E-4</c:v>
                </c:pt>
                <c:pt idx="548">
                  <c:v>5.0960000000000003E-4</c:v>
                </c:pt>
                <c:pt idx="549">
                  <c:v>5.0980000000000003E-4</c:v>
                </c:pt>
                <c:pt idx="550">
                  <c:v>5.1000000000000004E-4</c:v>
                </c:pt>
                <c:pt idx="551">
                  <c:v>5.1020000000000004E-4</c:v>
                </c:pt>
                <c:pt idx="552">
                  <c:v>5.1040000000000005E-4</c:v>
                </c:pt>
                <c:pt idx="553">
                  <c:v>5.1060000000000005E-4</c:v>
                </c:pt>
                <c:pt idx="554">
                  <c:v>5.1079999999999995E-4</c:v>
                </c:pt>
                <c:pt idx="555">
                  <c:v>5.1099999999999995E-4</c:v>
                </c:pt>
                <c:pt idx="556">
                  <c:v>5.1119999999999996E-4</c:v>
                </c:pt>
                <c:pt idx="557">
                  <c:v>5.1139999999999996E-4</c:v>
                </c:pt>
                <c:pt idx="558">
                  <c:v>5.1159999999999997E-4</c:v>
                </c:pt>
                <c:pt idx="559">
                  <c:v>5.1179999999999997E-4</c:v>
                </c:pt>
                <c:pt idx="560">
                  <c:v>5.1199999999999998E-4</c:v>
                </c:pt>
                <c:pt idx="561">
                  <c:v>5.1219999999999998E-4</c:v>
                </c:pt>
                <c:pt idx="562">
                  <c:v>5.1239999999999999E-4</c:v>
                </c:pt>
                <c:pt idx="563">
                  <c:v>5.1259999999999999E-4</c:v>
                </c:pt>
                <c:pt idx="564">
                  <c:v>5.128E-4</c:v>
                </c:pt>
                <c:pt idx="565">
                  <c:v>5.13E-4</c:v>
                </c:pt>
                <c:pt idx="566">
                  <c:v>5.1320000000000001E-4</c:v>
                </c:pt>
                <c:pt idx="567">
                  <c:v>5.1340000000000001E-4</c:v>
                </c:pt>
                <c:pt idx="568">
                  <c:v>5.1360000000000002E-4</c:v>
                </c:pt>
                <c:pt idx="569">
                  <c:v>5.1380000000000002E-4</c:v>
                </c:pt>
                <c:pt idx="570">
                  <c:v>5.1400000000000003E-4</c:v>
                </c:pt>
                <c:pt idx="571">
                  <c:v>5.1420000000000003E-4</c:v>
                </c:pt>
                <c:pt idx="572">
                  <c:v>5.1440000000000004E-4</c:v>
                </c:pt>
                <c:pt idx="573">
                  <c:v>5.1460000000000004E-4</c:v>
                </c:pt>
                <c:pt idx="574">
                  <c:v>5.1480000000000004E-4</c:v>
                </c:pt>
                <c:pt idx="575">
                  <c:v>5.1500000000000005E-4</c:v>
                </c:pt>
                <c:pt idx="576">
                  <c:v>5.1519999999999995E-4</c:v>
                </c:pt>
                <c:pt idx="577">
                  <c:v>5.1539999999999995E-4</c:v>
                </c:pt>
                <c:pt idx="578">
                  <c:v>5.1559999999999996E-4</c:v>
                </c:pt>
                <c:pt idx="579">
                  <c:v>5.1579999999999996E-4</c:v>
                </c:pt>
                <c:pt idx="580">
                  <c:v>5.1599999999999997E-4</c:v>
                </c:pt>
                <c:pt idx="581">
                  <c:v>5.1619999999999997E-4</c:v>
                </c:pt>
                <c:pt idx="582">
                  <c:v>5.1639999999999998E-4</c:v>
                </c:pt>
                <c:pt idx="583">
                  <c:v>5.1659999999999998E-4</c:v>
                </c:pt>
                <c:pt idx="584">
                  <c:v>5.1679999999999999E-4</c:v>
                </c:pt>
                <c:pt idx="585">
                  <c:v>5.1699999999999999E-4</c:v>
                </c:pt>
                <c:pt idx="586">
                  <c:v>5.1719999999999999E-4</c:v>
                </c:pt>
                <c:pt idx="587">
                  <c:v>5.174E-4</c:v>
                </c:pt>
                <c:pt idx="588">
                  <c:v>5.176E-4</c:v>
                </c:pt>
                <c:pt idx="589">
                  <c:v>5.1780000000000001E-4</c:v>
                </c:pt>
                <c:pt idx="590">
                  <c:v>5.1800000000000001E-4</c:v>
                </c:pt>
                <c:pt idx="591">
                  <c:v>5.1820000000000002E-4</c:v>
                </c:pt>
                <c:pt idx="592">
                  <c:v>5.1840000000000002E-4</c:v>
                </c:pt>
                <c:pt idx="593">
                  <c:v>5.1860000000000003E-4</c:v>
                </c:pt>
                <c:pt idx="594">
                  <c:v>5.1880000000000003E-4</c:v>
                </c:pt>
                <c:pt idx="595">
                  <c:v>5.1900000000000004E-4</c:v>
                </c:pt>
                <c:pt idx="596">
                  <c:v>5.1920000000000004E-4</c:v>
                </c:pt>
                <c:pt idx="597">
                  <c:v>5.1940000000000005E-4</c:v>
                </c:pt>
                <c:pt idx="598">
                  <c:v>5.1960000000000005E-4</c:v>
                </c:pt>
                <c:pt idx="599">
                  <c:v>5.1979999999999995E-4</c:v>
                </c:pt>
                <c:pt idx="600">
                  <c:v>5.1999999999999995E-4</c:v>
                </c:pt>
                <c:pt idx="601">
                  <c:v>5.2019999999999996E-4</c:v>
                </c:pt>
                <c:pt idx="602">
                  <c:v>5.2039999999999996E-4</c:v>
                </c:pt>
                <c:pt idx="603">
                  <c:v>5.2059999999999997E-4</c:v>
                </c:pt>
                <c:pt idx="604">
                  <c:v>5.2079999999999997E-4</c:v>
                </c:pt>
                <c:pt idx="605">
                  <c:v>5.2099999999999998E-4</c:v>
                </c:pt>
                <c:pt idx="606">
                  <c:v>5.2119999999999998E-4</c:v>
                </c:pt>
                <c:pt idx="607">
                  <c:v>5.2139999999999999E-4</c:v>
                </c:pt>
                <c:pt idx="608">
                  <c:v>5.2159999999999999E-4</c:v>
                </c:pt>
                <c:pt idx="609">
                  <c:v>5.218E-4</c:v>
                </c:pt>
                <c:pt idx="610">
                  <c:v>5.22E-4</c:v>
                </c:pt>
                <c:pt idx="611">
                  <c:v>5.2220000000000001E-4</c:v>
                </c:pt>
                <c:pt idx="612">
                  <c:v>5.2240000000000001E-4</c:v>
                </c:pt>
                <c:pt idx="613">
                  <c:v>5.2260000000000002E-4</c:v>
                </c:pt>
                <c:pt idx="614">
                  <c:v>5.2280000000000002E-4</c:v>
                </c:pt>
                <c:pt idx="615">
                  <c:v>5.2300000000000003E-4</c:v>
                </c:pt>
                <c:pt idx="616">
                  <c:v>5.2320000000000003E-4</c:v>
                </c:pt>
                <c:pt idx="617">
                  <c:v>5.2340000000000004E-4</c:v>
                </c:pt>
                <c:pt idx="618">
                  <c:v>5.2360000000000004E-4</c:v>
                </c:pt>
                <c:pt idx="619">
                  <c:v>5.2380000000000005E-4</c:v>
                </c:pt>
                <c:pt idx="620">
                  <c:v>5.2400000000000005E-4</c:v>
                </c:pt>
                <c:pt idx="621">
                  <c:v>5.2419999999999995E-4</c:v>
                </c:pt>
                <c:pt idx="622">
                  <c:v>5.2439999999999995E-4</c:v>
                </c:pt>
                <c:pt idx="623">
                  <c:v>5.2459999999999996E-4</c:v>
                </c:pt>
                <c:pt idx="624">
                  <c:v>5.2479999999999996E-4</c:v>
                </c:pt>
                <c:pt idx="625">
                  <c:v>5.2499999999999997E-4</c:v>
                </c:pt>
                <c:pt idx="626">
                  <c:v>5.2519999999999997E-4</c:v>
                </c:pt>
                <c:pt idx="627">
                  <c:v>5.2539999999999998E-4</c:v>
                </c:pt>
                <c:pt idx="628">
                  <c:v>5.2559999999999998E-4</c:v>
                </c:pt>
                <c:pt idx="629">
                  <c:v>5.2579999999999999E-4</c:v>
                </c:pt>
                <c:pt idx="630">
                  <c:v>5.2599999999999999E-4</c:v>
                </c:pt>
                <c:pt idx="631">
                  <c:v>5.262E-4</c:v>
                </c:pt>
                <c:pt idx="632">
                  <c:v>5.264E-4</c:v>
                </c:pt>
                <c:pt idx="633">
                  <c:v>5.2660000000000001E-4</c:v>
                </c:pt>
                <c:pt idx="634">
                  <c:v>5.2680000000000001E-4</c:v>
                </c:pt>
                <c:pt idx="635">
                  <c:v>5.2700000000000002E-4</c:v>
                </c:pt>
                <c:pt idx="636">
                  <c:v>5.2720000000000002E-4</c:v>
                </c:pt>
                <c:pt idx="637">
                  <c:v>5.2740000000000003E-4</c:v>
                </c:pt>
                <c:pt idx="638">
                  <c:v>5.2760000000000003E-4</c:v>
                </c:pt>
                <c:pt idx="639">
                  <c:v>5.2780000000000004E-4</c:v>
                </c:pt>
                <c:pt idx="640">
                  <c:v>5.2800000000000004E-4</c:v>
                </c:pt>
                <c:pt idx="641">
                  <c:v>5.2820000000000005E-4</c:v>
                </c:pt>
                <c:pt idx="642">
                  <c:v>5.2840000000000005E-4</c:v>
                </c:pt>
                <c:pt idx="643">
                  <c:v>5.2859999999999995E-4</c:v>
                </c:pt>
                <c:pt idx="644">
                  <c:v>5.2879999999999995E-4</c:v>
                </c:pt>
                <c:pt idx="645">
                  <c:v>5.2899999999999996E-4</c:v>
                </c:pt>
                <c:pt idx="646">
                  <c:v>5.2919999999999996E-4</c:v>
                </c:pt>
                <c:pt idx="647">
                  <c:v>5.2939999999999997E-4</c:v>
                </c:pt>
                <c:pt idx="648">
                  <c:v>5.2959999999999997E-4</c:v>
                </c:pt>
                <c:pt idx="649">
                  <c:v>5.2979999999999998E-4</c:v>
                </c:pt>
                <c:pt idx="650">
                  <c:v>5.2999999999999998E-4</c:v>
                </c:pt>
                <c:pt idx="651">
                  <c:v>5.3019999999999999E-4</c:v>
                </c:pt>
                <c:pt idx="652">
                  <c:v>5.3039999999999999E-4</c:v>
                </c:pt>
                <c:pt idx="653">
                  <c:v>5.306E-4</c:v>
                </c:pt>
                <c:pt idx="654">
                  <c:v>5.308E-4</c:v>
                </c:pt>
                <c:pt idx="655">
                  <c:v>5.31E-4</c:v>
                </c:pt>
                <c:pt idx="656">
                  <c:v>5.3120000000000001E-4</c:v>
                </c:pt>
                <c:pt idx="657">
                  <c:v>5.3140000000000001E-4</c:v>
                </c:pt>
                <c:pt idx="658">
                  <c:v>5.3160000000000002E-4</c:v>
                </c:pt>
                <c:pt idx="659">
                  <c:v>5.3180000000000002E-4</c:v>
                </c:pt>
                <c:pt idx="660">
                  <c:v>5.3200000000000003E-4</c:v>
                </c:pt>
                <c:pt idx="661">
                  <c:v>5.3220000000000003E-4</c:v>
                </c:pt>
                <c:pt idx="662">
                  <c:v>5.3240000000000004E-4</c:v>
                </c:pt>
                <c:pt idx="663">
                  <c:v>5.3260000000000004E-4</c:v>
                </c:pt>
                <c:pt idx="664">
                  <c:v>5.3280000000000005E-4</c:v>
                </c:pt>
                <c:pt idx="665">
                  <c:v>5.3300000000000005E-4</c:v>
                </c:pt>
                <c:pt idx="666">
                  <c:v>5.3319999999999995E-4</c:v>
                </c:pt>
                <c:pt idx="667">
                  <c:v>5.3339999999999995E-4</c:v>
                </c:pt>
                <c:pt idx="668">
                  <c:v>5.3359999999999996E-4</c:v>
                </c:pt>
                <c:pt idx="669">
                  <c:v>5.3379999999999996E-4</c:v>
                </c:pt>
                <c:pt idx="670">
                  <c:v>5.3399999999999997E-4</c:v>
                </c:pt>
                <c:pt idx="671">
                  <c:v>5.3419999999999997E-4</c:v>
                </c:pt>
                <c:pt idx="672">
                  <c:v>5.3439999999999998E-4</c:v>
                </c:pt>
                <c:pt idx="673">
                  <c:v>5.3459999999999998E-4</c:v>
                </c:pt>
                <c:pt idx="674">
                  <c:v>5.3479999999999999E-4</c:v>
                </c:pt>
                <c:pt idx="675">
                  <c:v>5.3499999999999999E-4</c:v>
                </c:pt>
                <c:pt idx="676">
                  <c:v>5.352E-4</c:v>
                </c:pt>
                <c:pt idx="677">
                  <c:v>5.354E-4</c:v>
                </c:pt>
                <c:pt idx="678">
                  <c:v>5.3560000000000001E-4</c:v>
                </c:pt>
                <c:pt idx="679">
                  <c:v>5.3580000000000001E-4</c:v>
                </c:pt>
                <c:pt idx="680">
                  <c:v>5.3600000000000002E-4</c:v>
                </c:pt>
                <c:pt idx="681">
                  <c:v>5.3620000000000002E-4</c:v>
                </c:pt>
                <c:pt idx="682">
                  <c:v>5.3640000000000003E-4</c:v>
                </c:pt>
                <c:pt idx="683">
                  <c:v>5.3660000000000003E-4</c:v>
                </c:pt>
                <c:pt idx="684">
                  <c:v>5.3680000000000004E-4</c:v>
                </c:pt>
                <c:pt idx="685">
                  <c:v>5.3700000000000004E-4</c:v>
                </c:pt>
                <c:pt idx="686">
                  <c:v>5.3720000000000005E-4</c:v>
                </c:pt>
                <c:pt idx="687">
                  <c:v>5.3740000000000005E-4</c:v>
                </c:pt>
                <c:pt idx="688">
                  <c:v>5.3759999999999995E-4</c:v>
                </c:pt>
                <c:pt idx="689">
                  <c:v>5.3779999999999995E-4</c:v>
                </c:pt>
                <c:pt idx="690">
                  <c:v>5.3799999999999996E-4</c:v>
                </c:pt>
                <c:pt idx="691">
                  <c:v>5.3819999999999996E-4</c:v>
                </c:pt>
                <c:pt idx="692">
                  <c:v>5.3839999999999997E-4</c:v>
                </c:pt>
                <c:pt idx="693">
                  <c:v>5.3859999999999997E-4</c:v>
                </c:pt>
                <c:pt idx="694">
                  <c:v>5.3879999999999998E-4</c:v>
                </c:pt>
                <c:pt idx="695">
                  <c:v>5.3899999999999998E-4</c:v>
                </c:pt>
                <c:pt idx="696">
                  <c:v>5.3919999999999999E-4</c:v>
                </c:pt>
                <c:pt idx="697">
                  <c:v>5.3939999999999999E-4</c:v>
                </c:pt>
                <c:pt idx="698">
                  <c:v>5.396E-4</c:v>
                </c:pt>
                <c:pt idx="699">
                  <c:v>5.398E-4</c:v>
                </c:pt>
                <c:pt idx="700">
                  <c:v>5.4000000000000001E-4</c:v>
                </c:pt>
                <c:pt idx="701">
                  <c:v>5.4020000000000001E-4</c:v>
                </c:pt>
                <c:pt idx="702">
                  <c:v>5.4040000000000002E-4</c:v>
                </c:pt>
                <c:pt idx="703">
                  <c:v>5.4060000000000002E-4</c:v>
                </c:pt>
                <c:pt idx="704">
                  <c:v>5.4080000000000003E-4</c:v>
                </c:pt>
                <c:pt idx="705">
                  <c:v>5.4100000000000003E-4</c:v>
                </c:pt>
                <c:pt idx="706">
                  <c:v>5.4120000000000004E-4</c:v>
                </c:pt>
                <c:pt idx="707">
                  <c:v>5.4140000000000004E-4</c:v>
                </c:pt>
                <c:pt idx="708">
                  <c:v>5.4160000000000005E-4</c:v>
                </c:pt>
                <c:pt idx="709">
                  <c:v>5.4180000000000005E-4</c:v>
                </c:pt>
                <c:pt idx="710">
                  <c:v>5.4199999999999995E-4</c:v>
                </c:pt>
                <c:pt idx="711">
                  <c:v>5.4219999999999995E-4</c:v>
                </c:pt>
                <c:pt idx="712">
                  <c:v>5.4239999999999996E-4</c:v>
                </c:pt>
                <c:pt idx="713">
                  <c:v>5.4259999999999996E-4</c:v>
                </c:pt>
                <c:pt idx="714">
                  <c:v>5.4279999999999997E-4</c:v>
                </c:pt>
                <c:pt idx="715">
                  <c:v>5.4299999999999997E-4</c:v>
                </c:pt>
                <c:pt idx="716">
                  <c:v>5.4319999999999998E-4</c:v>
                </c:pt>
                <c:pt idx="717">
                  <c:v>5.4339999999999998E-4</c:v>
                </c:pt>
                <c:pt idx="718">
                  <c:v>5.4359999999999999E-4</c:v>
                </c:pt>
                <c:pt idx="719">
                  <c:v>5.4379999999999999E-4</c:v>
                </c:pt>
                <c:pt idx="720">
                  <c:v>5.44E-4</c:v>
                </c:pt>
                <c:pt idx="721">
                  <c:v>5.442E-4</c:v>
                </c:pt>
                <c:pt idx="722">
                  <c:v>5.4440000000000001E-4</c:v>
                </c:pt>
                <c:pt idx="723">
                  <c:v>5.4460000000000001E-4</c:v>
                </c:pt>
                <c:pt idx="724">
                  <c:v>5.4480000000000002E-4</c:v>
                </c:pt>
                <c:pt idx="725">
                  <c:v>5.4500000000000002E-4</c:v>
                </c:pt>
                <c:pt idx="726">
                  <c:v>5.4520000000000002E-4</c:v>
                </c:pt>
                <c:pt idx="727">
                  <c:v>5.4540000000000003E-4</c:v>
                </c:pt>
                <c:pt idx="728">
                  <c:v>5.4560000000000003E-4</c:v>
                </c:pt>
                <c:pt idx="729">
                  <c:v>5.4580000000000004E-4</c:v>
                </c:pt>
                <c:pt idx="730">
                  <c:v>5.4600000000000004E-4</c:v>
                </c:pt>
                <c:pt idx="731">
                  <c:v>5.4620000000000005E-4</c:v>
                </c:pt>
                <c:pt idx="732">
                  <c:v>5.4640000000000005E-4</c:v>
                </c:pt>
                <c:pt idx="733">
                  <c:v>5.4659999999999995E-4</c:v>
                </c:pt>
                <c:pt idx="734">
                  <c:v>5.4679999999999996E-4</c:v>
                </c:pt>
                <c:pt idx="735">
                  <c:v>5.4699999999999996E-4</c:v>
                </c:pt>
                <c:pt idx="736">
                  <c:v>5.4719999999999997E-4</c:v>
                </c:pt>
                <c:pt idx="737">
                  <c:v>5.4739999999999997E-4</c:v>
                </c:pt>
                <c:pt idx="738">
                  <c:v>5.4759999999999997E-4</c:v>
                </c:pt>
                <c:pt idx="739">
                  <c:v>5.4779999999999998E-4</c:v>
                </c:pt>
                <c:pt idx="740">
                  <c:v>5.4799999999999998E-4</c:v>
                </c:pt>
                <c:pt idx="741">
                  <c:v>5.4819999999999999E-4</c:v>
                </c:pt>
                <c:pt idx="742">
                  <c:v>5.4839999999999999E-4</c:v>
                </c:pt>
                <c:pt idx="743">
                  <c:v>5.486E-4</c:v>
                </c:pt>
                <c:pt idx="744">
                  <c:v>5.488E-4</c:v>
                </c:pt>
                <c:pt idx="745">
                  <c:v>5.4900000000000001E-4</c:v>
                </c:pt>
                <c:pt idx="746">
                  <c:v>5.4920000000000001E-4</c:v>
                </c:pt>
                <c:pt idx="747">
                  <c:v>5.4940000000000002E-4</c:v>
                </c:pt>
                <c:pt idx="748">
                  <c:v>5.4960000000000002E-4</c:v>
                </c:pt>
                <c:pt idx="749">
                  <c:v>5.4980000000000003E-4</c:v>
                </c:pt>
                <c:pt idx="750">
                  <c:v>5.5000000000000003E-4</c:v>
                </c:pt>
                <c:pt idx="751">
                  <c:v>5.5020000000000004E-4</c:v>
                </c:pt>
                <c:pt idx="752">
                  <c:v>5.5040000000000004E-4</c:v>
                </c:pt>
                <c:pt idx="753">
                  <c:v>5.5060000000000005E-4</c:v>
                </c:pt>
                <c:pt idx="754">
                  <c:v>5.5080000000000005E-4</c:v>
                </c:pt>
                <c:pt idx="755">
                  <c:v>5.5099999999999995E-4</c:v>
                </c:pt>
                <c:pt idx="756">
                  <c:v>5.5119999999999995E-4</c:v>
                </c:pt>
                <c:pt idx="757">
                  <c:v>5.5139999999999996E-4</c:v>
                </c:pt>
                <c:pt idx="758">
                  <c:v>5.5159999999999996E-4</c:v>
                </c:pt>
                <c:pt idx="759">
                  <c:v>5.5179999999999997E-4</c:v>
                </c:pt>
                <c:pt idx="760">
                  <c:v>5.5199999999999997E-4</c:v>
                </c:pt>
                <c:pt idx="761">
                  <c:v>5.5219999999999998E-4</c:v>
                </c:pt>
                <c:pt idx="762">
                  <c:v>5.5239999999999998E-4</c:v>
                </c:pt>
                <c:pt idx="763">
                  <c:v>5.5259999999999999E-4</c:v>
                </c:pt>
                <c:pt idx="764">
                  <c:v>5.5279999999999999E-4</c:v>
                </c:pt>
                <c:pt idx="765">
                  <c:v>5.53E-4</c:v>
                </c:pt>
                <c:pt idx="766">
                  <c:v>5.532E-4</c:v>
                </c:pt>
                <c:pt idx="767">
                  <c:v>5.5340000000000001E-4</c:v>
                </c:pt>
                <c:pt idx="768">
                  <c:v>5.5360000000000001E-4</c:v>
                </c:pt>
                <c:pt idx="769">
                  <c:v>5.5380000000000002E-4</c:v>
                </c:pt>
                <c:pt idx="770">
                  <c:v>5.5400000000000002E-4</c:v>
                </c:pt>
                <c:pt idx="771">
                  <c:v>5.5420000000000003E-4</c:v>
                </c:pt>
                <c:pt idx="772">
                  <c:v>5.5440000000000003E-4</c:v>
                </c:pt>
                <c:pt idx="773">
                  <c:v>5.5460000000000004E-4</c:v>
                </c:pt>
                <c:pt idx="774">
                  <c:v>5.5480000000000004E-4</c:v>
                </c:pt>
                <c:pt idx="775">
                  <c:v>5.5500000000000005E-4</c:v>
                </c:pt>
                <c:pt idx="776">
                  <c:v>5.5520000000000005E-4</c:v>
                </c:pt>
                <c:pt idx="777">
                  <c:v>5.5539999999999995E-4</c:v>
                </c:pt>
                <c:pt idx="778">
                  <c:v>5.5559999999999995E-4</c:v>
                </c:pt>
                <c:pt idx="779">
                  <c:v>5.5579999999999996E-4</c:v>
                </c:pt>
                <c:pt idx="780">
                  <c:v>5.5599999999999996E-4</c:v>
                </c:pt>
                <c:pt idx="781">
                  <c:v>5.5619999999999997E-4</c:v>
                </c:pt>
                <c:pt idx="782">
                  <c:v>5.5639999999999997E-4</c:v>
                </c:pt>
                <c:pt idx="783">
                  <c:v>5.5659999999999998E-4</c:v>
                </c:pt>
                <c:pt idx="784">
                  <c:v>5.5679999999999998E-4</c:v>
                </c:pt>
                <c:pt idx="785">
                  <c:v>5.5699999999999999E-4</c:v>
                </c:pt>
                <c:pt idx="786">
                  <c:v>5.5719999999999999E-4</c:v>
                </c:pt>
                <c:pt idx="787">
                  <c:v>5.574E-4</c:v>
                </c:pt>
                <c:pt idx="788">
                  <c:v>5.576E-4</c:v>
                </c:pt>
                <c:pt idx="789">
                  <c:v>5.5780000000000001E-4</c:v>
                </c:pt>
                <c:pt idx="790">
                  <c:v>5.5800000000000001E-4</c:v>
                </c:pt>
                <c:pt idx="791">
                  <c:v>5.5820000000000002E-4</c:v>
                </c:pt>
                <c:pt idx="792">
                  <c:v>5.5840000000000002E-4</c:v>
                </c:pt>
                <c:pt idx="793">
                  <c:v>5.5860000000000003E-4</c:v>
                </c:pt>
                <c:pt idx="794">
                  <c:v>5.5880000000000003E-4</c:v>
                </c:pt>
                <c:pt idx="795">
                  <c:v>5.5900000000000004E-4</c:v>
                </c:pt>
                <c:pt idx="796">
                  <c:v>5.5920000000000004E-4</c:v>
                </c:pt>
                <c:pt idx="797">
                  <c:v>5.5940000000000004E-4</c:v>
                </c:pt>
                <c:pt idx="798">
                  <c:v>5.5960000000000005E-4</c:v>
                </c:pt>
                <c:pt idx="799">
                  <c:v>5.5979999999999995E-4</c:v>
                </c:pt>
                <c:pt idx="800">
                  <c:v>5.5999999999999995E-4</c:v>
                </c:pt>
                <c:pt idx="801">
                  <c:v>5.6019999999999996E-4</c:v>
                </c:pt>
                <c:pt idx="802">
                  <c:v>5.6039999999999996E-4</c:v>
                </c:pt>
                <c:pt idx="803">
                  <c:v>5.6059999999999997E-4</c:v>
                </c:pt>
                <c:pt idx="804">
                  <c:v>5.6079999999999997E-4</c:v>
                </c:pt>
                <c:pt idx="805">
                  <c:v>5.6099999999999998E-4</c:v>
                </c:pt>
                <c:pt idx="806">
                  <c:v>5.6119999999999998E-4</c:v>
                </c:pt>
                <c:pt idx="807">
                  <c:v>5.6139999999999998E-4</c:v>
                </c:pt>
                <c:pt idx="808">
                  <c:v>5.6159999999999999E-4</c:v>
                </c:pt>
                <c:pt idx="809">
                  <c:v>5.6179999999999999E-4</c:v>
                </c:pt>
                <c:pt idx="810">
                  <c:v>5.62E-4</c:v>
                </c:pt>
                <c:pt idx="811">
                  <c:v>5.622E-4</c:v>
                </c:pt>
                <c:pt idx="812">
                  <c:v>5.6240000000000001E-4</c:v>
                </c:pt>
                <c:pt idx="813">
                  <c:v>5.6260000000000001E-4</c:v>
                </c:pt>
                <c:pt idx="814">
                  <c:v>5.6280000000000002E-4</c:v>
                </c:pt>
                <c:pt idx="815">
                  <c:v>5.6300000000000002E-4</c:v>
                </c:pt>
                <c:pt idx="816">
                  <c:v>5.6320000000000003E-4</c:v>
                </c:pt>
                <c:pt idx="817">
                  <c:v>5.6340000000000003E-4</c:v>
                </c:pt>
                <c:pt idx="818">
                  <c:v>5.6360000000000004E-4</c:v>
                </c:pt>
                <c:pt idx="819">
                  <c:v>5.6380000000000004E-4</c:v>
                </c:pt>
                <c:pt idx="820">
                  <c:v>5.6400000000000005E-4</c:v>
                </c:pt>
                <c:pt idx="821">
                  <c:v>5.6420000000000005E-4</c:v>
                </c:pt>
                <c:pt idx="822">
                  <c:v>5.6439999999999995E-4</c:v>
                </c:pt>
                <c:pt idx="823">
                  <c:v>5.6459999999999995E-4</c:v>
                </c:pt>
                <c:pt idx="824">
                  <c:v>5.6479999999999996E-4</c:v>
                </c:pt>
                <c:pt idx="825">
                  <c:v>5.6499999999999996E-4</c:v>
                </c:pt>
                <c:pt idx="826">
                  <c:v>5.6519999999999997E-4</c:v>
                </c:pt>
                <c:pt idx="827">
                  <c:v>5.6539999999999997E-4</c:v>
                </c:pt>
                <c:pt idx="828">
                  <c:v>5.6559999999999998E-4</c:v>
                </c:pt>
                <c:pt idx="829">
                  <c:v>5.6579999999999998E-4</c:v>
                </c:pt>
                <c:pt idx="830">
                  <c:v>5.6599999999999999E-4</c:v>
                </c:pt>
                <c:pt idx="831">
                  <c:v>5.6619999999999999E-4</c:v>
                </c:pt>
                <c:pt idx="832">
                  <c:v>5.664E-4</c:v>
                </c:pt>
                <c:pt idx="833">
                  <c:v>5.666E-4</c:v>
                </c:pt>
                <c:pt idx="834">
                  <c:v>5.6680000000000001E-4</c:v>
                </c:pt>
                <c:pt idx="835">
                  <c:v>5.6700000000000001E-4</c:v>
                </c:pt>
                <c:pt idx="836">
                  <c:v>5.6720000000000002E-4</c:v>
                </c:pt>
                <c:pt idx="837">
                  <c:v>5.6740000000000002E-4</c:v>
                </c:pt>
                <c:pt idx="838">
                  <c:v>5.6760000000000003E-4</c:v>
                </c:pt>
                <c:pt idx="839">
                  <c:v>5.6780000000000003E-4</c:v>
                </c:pt>
                <c:pt idx="840">
                  <c:v>5.6800000000000004E-4</c:v>
                </c:pt>
                <c:pt idx="841">
                  <c:v>5.6820000000000004E-4</c:v>
                </c:pt>
                <c:pt idx="842">
                  <c:v>5.6840000000000005E-4</c:v>
                </c:pt>
                <c:pt idx="843">
                  <c:v>5.6860000000000005E-4</c:v>
                </c:pt>
                <c:pt idx="844">
                  <c:v>5.6879999999999995E-4</c:v>
                </c:pt>
                <c:pt idx="845">
                  <c:v>5.6899999999999995E-4</c:v>
                </c:pt>
                <c:pt idx="846">
                  <c:v>5.6919999999999996E-4</c:v>
                </c:pt>
                <c:pt idx="847">
                  <c:v>5.6939999999999996E-4</c:v>
                </c:pt>
                <c:pt idx="848">
                  <c:v>5.6959999999999997E-4</c:v>
                </c:pt>
                <c:pt idx="849">
                  <c:v>5.6979999999999997E-4</c:v>
                </c:pt>
                <c:pt idx="850">
                  <c:v>5.6999999999999998E-4</c:v>
                </c:pt>
                <c:pt idx="851">
                  <c:v>5.7019999999999998E-4</c:v>
                </c:pt>
                <c:pt idx="852">
                  <c:v>5.7039999999999999E-4</c:v>
                </c:pt>
                <c:pt idx="853">
                  <c:v>5.7059999999999999E-4</c:v>
                </c:pt>
                <c:pt idx="854">
                  <c:v>5.708E-4</c:v>
                </c:pt>
                <c:pt idx="855">
                  <c:v>5.71E-4</c:v>
                </c:pt>
                <c:pt idx="856">
                  <c:v>5.7120000000000001E-4</c:v>
                </c:pt>
                <c:pt idx="857">
                  <c:v>5.7140000000000001E-4</c:v>
                </c:pt>
                <c:pt idx="858">
                  <c:v>5.7160000000000002E-4</c:v>
                </c:pt>
                <c:pt idx="859">
                  <c:v>5.7180000000000002E-4</c:v>
                </c:pt>
                <c:pt idx="860">
                  <c:v>5.7200000000000003E-4</c:v>
                </c:pt>
                <c:pt idx="861">
                  <c:v>5.7220000000000003E-4</c:v>
                </c:pt>
                <c:pt idx="862">
                  <c:v>5.7240000000000004E-4</c:v>
                </c:pt>
                <c:pt idx="863">
                  <c:v>5.7260000000000004E-4</c:v>
                </c:pt>
                <c:pt idx="864">
                  <c:v>5.7280000000000005E-4</c:v>
                </c:pt>
                <c:pt idx="865">
                  <c:v>5.7300000000000005E-4</c:v>
                </c:pt>
                <c:pt idx="866">
                  <c:v>5.7319999999999995E-4</c:v>
                </c:pt>
                <c:pt idx="867">
                  <c:v>5.7339999999999995E-4</c:v>
                </c:pt>
                <c:pt idx="868">
                  <c:v>5.7359999999999996E-4</c:v>
                </c:pt>
                <c:pt idx="869">
                  <c:v>5.7379999999999996E-4</c:v>
                </c:pt>
                <c:pt idx="870">
                  <c:v>5.7399999999999997E-4</c:v>
                </c:pt>
                <c:pt idx="871">
                  <c:v>5.7419999999999997E-4</c:v>
                </c:pt>
                <c:pt idx="872">
                  <c:v>5.7439999999999998E-4</c:v>
                </c:pt>
                <c:pt idx="873">
                  <c:v>5.7459999999999998E-4</c:v>
                </c:pt>
                <c:pt idx="874">
                  <c:v>5.7479999999999999E-4</c:v>
                </c:pt>
                <c:pt idx="875">
                  <c:v>5.7499999999999999E-4</c:v>
                </c:pt>
                <c:pt idx="876">
                  <c:v>5.752E-4</c:v>
                </c:pt>
                <c:pt idx="877">
                  <c:v>5.754E-4</c:v>
                </c:pt>
                <c:pt idx="878">
                  <c:v>5.756E-4</c:v>
                </c:pt>
                <c:pt idx="879">
                  <c:v>5.7580000000000001E-4</c:v>
                </c:pt>
                <c:pt idx="880">
                  <c:v>5.7600000000000001E-4</c:v>
                </c:pt>
                <c:pt idx="881">
                  <c:v>5.7620000000000002E-4</c:v>
                </c:pt>
                <c:pt idx="882">
                  <c:v>5.7640000000000002E-4</c:v>
                </c:pt>
                <c:pt idx="883">
                  <c:v>5.7660000000000003E-4</c:v>
                </c:pt>
                <c:pt idx="884">
                  <c:v>5.7680000000000003E-4</c:v>
                </c:pt>
                <c:pt idx="885">
                  <c:v>5.7700000000000004E-4</c:v>
                </c:pt>
                <c:pt idx="886">
                  <c:v>5.7720000000000004E-4</c:v>
                </c:pt>
                <c:pt idx="887">
                  <c:v>5.7740000000000005E-4</c:v>
                </c:pt>
                <c:pt idx="888">
                  <c:v>5.7760000000000005E-4</c:v>
                </c:pt>
                <c:pt idx="889">
                  <c:v>5.7779999999999995E-4</c:v>
                </c:pt>
                <c:pt idx="890">
                  <c:v>5.7799999999999995E-4</c:v>
                </c:pt>
                <c:pt idx="891">
                  <c:v>5.7819999999999996E-4</c:v>
                </c:pt>
                <c:pt idx="892">
                  <c:v>5.7839999999999996E-4</c:v>
                </c:pt>
                <c:pt idx="893">
                  <c:v>5.7859999999999997E-4</c:v>
                </c:pt>
                <c:pt idx="894">
                  <c:v>5.7879999999999997E-4</c:v>
                </c:pt>
                <c:pt idx="895">
                  <c:v>5.7899999999999998E-4</c:v>
                </c:pt>
                <c:pt idx="896">
                  <c:v>5.7919999999999998E-4</c:v>
                </c:pt>
                <c:pt idx="897">
                  <c:v>5.7939999999999999E-4</c:v>
                </c:pt>
                <c:pt idx="898">
                  <c:v>5.7959999999999999E-4</c:v>
                </c:pt>
                <c:pt idx="899">
                  <c:v>5.798E-4</c:v>
                </c:pt>
                <c:pt idx="900">
                  <c:v>5.8E-4</c:v>
                </c:pt>
                <c:pt idx="901">
                  <c:v>5.8020000000000001E-4</c:v>
                </c:pt>
                <c:pt idx="902">
                  <c:v>5.8040000000000001E-4</c:v>
                </c:pt>
                <c:pt idx="903">
                  <c:v>5.8060000000000002E-4</c:v>
                </c:pt>
                <c:pt idx="904">
                  <c:v>5.8080000000000002E-4</c:v>
                </c:pt>
                <c:pt idx="905">
                  <c:v>5.8100000000000003E-4</c:v>
                </c:pt>
                <c:pt idx="906">
                  <c:v>5.8120000000000003E-4</c:v>
                </c:pt>
                <c:pt idx="907">
                  <c:v>5.8140000000000004E-4</c:v>
                </c:pt>
                <c:pt idx="908">
                  <c:v>5.8160000000000004E-4</c:v>
                </c:pt>
                <c:pt idx="909">
                  <c:v>5.8180000000000005E-4</c:v>
                </c:pt>
                <c:pt idx="910">
                  <c:v>5.8200000000000005E-4</c:v>
                </c:pt>
                <c:pt idx="911">
                  <c:v>5.8219999999999995E-4</c:v>
                </c:pt>
                <c:pt idx="912">
                  <c:v>5.8239999999999995E-4</c:v>
                </c:pt>
                <c:pt idx="913">
                  <c:v>5.8259999999999996E-4</c:v>
                </c:pt>
                <c:pt idx="914">
                  <c:v>5.8279999999999996E-4</c:v>
                </c:pt>
                <c:pt idx="915">
                  <c:v>5.8299999999999997E-4</c:v>
                </c:pt>
                <c:pt idx="916">
                  <c:v>5.8319999999999997E-4</c:v>
                </c:pt>
                <c:pt idx="917">
                  <c:v>5.8339999999999998E-4</c:v>
                </c:pt>
                <c:pt idx="918">
                  <c:v>5.8359999999999998E-4</c:v>
                </c:pt>
                <c:pt idx="919">
                  <c:v>5.8379999999999999E-4</c:v>
                </c:pt>
                <c:pt idx="920">
                  <c:v>5.8399999999999999E-4</c:v>
                </c:pt>
                <c:pt idx="921">
                  <c:v>5.842E-4</c:v>
                </c:pt>
                <c:pt idx="922">
                  <c:v>5.844E-4</c:v>
                </c:pt>
                <c:pt idx="923">
                  <c:v>5.8460000000000001E-4</c:v>
                </c:pt>
                <c:pt idx="924">
                  <c:v>5.8480000000000001E-4</c:v>
                </c:pt>
                <c:pt idx="925">
                  <c:v>5.8500000000000002E-4</c:v>
                </c:pt>
                <c:pt idx="926">
                  <c:v>5.8520000000000002E-4</c:v>
                </c:pt>
                <c:pt idx="927">
                  <c:v>5.8540000000000003E-4</c:v>
                </c:pt>
                <c:pt idx="928">
                  <c:v>5.8560000000000003E-4</c:v>
                </c:pt>
                <c:pt idx="929">
                  <c:v>5.8580000000000004E-4</c:v>
                </c:pt>
                <c:pt idx="930">
                  <c:v>5.8600000000000004E-4</c:v>
                </c:pt>
                <c:pt idx="931">
                  <c:v>5.8620000000000005E-4</c:v>
                </c:pt>
                <c:pt idx="932">
                  <c:v>5.8640000000000005E-4</c:v>
                </c:pt>
                <c:pt idx="933">
                  <c:v>5.8659999999999995E-4</c:v>
                </c:pt>
                <c:pt idx="934">
                  <c:v>5.8679999999999995E-4</c:v>
                </c:pt>
                <c:pt idx="935">
                  <c:v>5.8699999999999996E-4</c:v>
                </c:pt>
                <c:pt idx="936">
                  <c:v>5.8719999999999996E-4</c:v>
                </c:pt>
                <c:pt idx="937">
                  <c:v>5.8739999999999997E-4</c:v>
                </c:pt>
                <c:pt idx="938">
                  <c:v>5.8759999999999997E-4</c:v>
                </c:pt>
                <c:pt idx="939">
                  <c:v>5.8779999999999998E-4</c:v>
                </c:pt>
                <c:pt idx="940">
                  <c:v>5.8799999999999998E-4</c:v>
                </c:pt>
                <c:pt idx="941">
                  <c:v>5.8819999999999999E-4</c:v>
                </c:pt>
                <c:pt idx="942">
                  <c:v>5.8839999999999999E-4</c:v>
                </c:pt>
                <c:pt idx="943">
                  <c:v>5.886E-4</c:v>
                </c:pt>
                <c:pt idx="944">
                  <c:v>5.888E-4</c:v>
                </c:pt>
                <c:pt idx="945">
                  <c:v>5.8900000000000001E-4</c:v>
                </c:pt>
                <c:pt idx="946">
                  <c:v>5.8920000000000001E-4</c:v>
                </c:pt>
                <c:pt idx="947">
                  <c:v>5.8940000000000002E-4</c:v>
                </c:pt>
                <c:pt idx="948">
                  <c:v>5.8960000000000002E-4</c:v>
                </c:pt>
                <c:pt idx="949">
                  <c:v>5.8980000000000002E-4</c:v>
                </c:pt>
                <c:pt idx="950">
                  <c:v>5.9000000000000003E-4</c:v>
                </c:pt>
                <c:pt idx="951">
                  <c:v>5.9020000000000003E-4</c:v>
                </c:pt>
                <c:pt idx="952">
                  <c:v>5.9040000000000004E-4</c:v>
                </c:pt>
                <c:pt idx="953">
                  <c:v>5.9060000000000004E-4</c:v>
                </c:pt>
                <c:pt idx="954">
                  <c:v>5.9080000000000005E-4</c:v>
                </c:pt>
                <c:pt idx="955">
                  <c:v>5.9100000000000005E-4</c:v>
                </c:pt>
                <c:pt idx="956">
                  <c:v>5.9119999999999995E-4</c:v>
                </c:pt>
                <c:pt idx="957">
                  <c:v>5.9139999999999996E-4</c:v>
                </c:pt>
                <c:pt idx="958">
                  <c:v>5.9159999999999996E-4</c:v>
                </c:pt>
                <c:pt idx="959">
                  <c:v>5.9179999999999996E-4</c:v>
                </c:pt>
                <c:pt idx="960">
                  <c:v>5.9199999999999997E-4</c:v>
                </c:pt>
                <c:pt idx="961">
                  <c:v>5.9219999999999997E-4</c:v>
                </c:pt>
                <c:pt idx="962">
                  <c:v>5.9239999999999998E-4</c:v>
                </c:pt>
                <c:pt idx="963">
                  <c:v>5.9259999999999998E-4</c:v>
                </c:pt>
                <c:pt idx="964">
                  <c:v>5.9279999999999999E-4</c:v>
                </c:pt>
                <c:pt idx="965">
                  <c:v>5.9299999999999999E-4</c:v>
                </c:pt>
                <c:pt idx="966">
                  <c:v>5.932E-4</c:v>
                </c:pt>
                <c:pt idx="967">
                  <c:v>5.934E-4</c:v>
                </c:pt>
                <c:pt idx="968">
                  <c:v>5.9360000000000001E-4</c:v>
                </c:pt>
                <c:pt idx="969">
                  <c:v>5.9380000000000001E-4</c:v>
                </c:pt>
                <c:pt idx="970">
                  <c:v>5.9400000000000002E-4</c:v>
                </c:pt>
                <c:pt idx="971">
                  <c:v>5.9420000000000002E-4</c:v>
                </c:pt>
                <c:pt idx="972">
                  <c:v>5.9440000000000003E-4</c:v>
                </c:pt>
                <c:pt idx="973">
                  <c:v>5.9460000000000003E-4</c:v>
                </c:pt>
                <c:pt idx="974">
                  <c:v>5.9480000000000004E-4</c:v>
                </c:pt>
                <c:pt idx="975">
                  <c:v>5.9500000000000004E-4</c:v>
                </c:pt>
                <c:pt idx="976">
                  <c:v>5.9520000000000005E-4</c:v>
                </c:pt>
                <c:pt idx="977">
                  <c:v>5.9540000000000005E-4</c:v>
                </c:pt>
                <c:pt idx="978">
                  <c:v>5.9559999999999995E-4</c:v>
                </c:pt>
                <c:pt idx="979">
                  <c:v>5.9579999999999995E-4</c:v>
                </c:pt>
                <c:pt idx="980">
                  <c:v>5.9599999999999996E-4</c:v>
                </c:pt>
                <c:pt idx="981">
                  <c:v>5.9619999999999996E-4</c:v>
                </c:pt>
                <c:pt idx="982">
                  <c:v>5.9639999999999997E-4</c:v>
                </c:pt>
                <c:pt idx="983">
                  <c:v>5.9659999999999997E-4</c:v>
                </c:pt>
                <c:pt idx="984">
                  <c:v>5.9679999999999998E-4</c:v>
                </c:pt>
                <c:pt idx="985">
                  <c:v>5.9699999999999998E-4</c:v>
                </c:pt>
                <c:pt idx="986">
                  <c:v>5.9719999999999999E-4</c:v>
                </c:pt>
                <c:pt idx="987">
                  <c:v>5.9739999999999999E-4</c:v>
                </c:pt>
                <c:pt idx="988">
                  <c:v>5.976E-4</c:v>
                </c:pt>
                <c:pt idx="989">
                  <c:v>5.978E-4</c:v>
                </c:pt>
                <c:pt idx="990">
                  <c:v>5.9800000000000001E-4</c:v>
                </c:pt>
                <c:pt idx="991">
                  <c:v>5.9820000000000001E-4</c:v>
                </c:pt>
                <c:pt idx="992">
                  <c:v>5.9840000000000002E-4</c:v>
                </c:pt>
                <c:pt idx="993">
                  <c:v>5.9860000000000002E-4</c:v>
                </c:pt>
                <c:pt idx="994">
                  <c:v>5.9880000000000003E-4</c:v>
                </c:pt>
                <c:pt idx="995">
                  <c:v>5.9900000000000003E-4</c:v>
                </c:pt>
                <c:pt idx="996">
                  <c:v>5.9920000000000004E-4</c:v>
                </c:pt>
                <c:pt idx="997">
                  <c:v>5.9940000000000004E-4</c:v>
                </c:pt>
                <c:pt idx="998">
                  <c:v>5.9960000000000005E-4</c:v>
                </c:pt>
                <c:pt idx="999">
                  <c:v>5.9980000000000005E-4</c:v>
                </c:pt>
                <c:pt idx="1000">
                  <c:v>5.9999999999999995E-4</c:v>
                </c:pt>
              </c:numCache>
            </c:numRef>
          </c:xVal>
          <c:yVal>
            <c:numRef>
              <c:f>List1!$C$2003:$C$3003</c:f>
              <c:numCache>
                <c:formatCode>General</c:formatCode>
                <c:ptCount val="1001"/>
                <c:pt idx="0">
                  <c:v>200</c:v>
                </c:pt>
                <c:pt idx="1">
                  <c:v>200</c:v>
                </c:pt>
                <c:pt idx="2">
                  <c:v>160</c:v>
                </c:pt>
                <c:pt idx="3">
                  <c:v>160</c:v>
                </c:pt>
                <c:pt idx="4">
                  <c:v>120</c:v>
                </c:pt>
                <c:pt idx="5">
                  <c:v>80</c:v>
                </c:pt>
                <c:pt idx="6">
                  <c:v>120</c:v>
                </c:pt>
                <c:pt idx="7">
                  <c:v>80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0</c:v>
                </c:pt>
                <c:pt idx="13">
                  <c:v>40</c:v>
                </c:pt>
                <c:pt idx="14">
                  <c:v>-40</c:v>
                </c:pt>
                <c:pt idx="15">
                  <c:v>-40</c:v>
                </c:pt>
                <c:pt idx="16">
                  <c:v>-80</c:v>
                </c:pt>
                <c:pt idx="17">
                  <c:v>-80</c:v>
                </c:pt>
                <c:pt idx="18">
                  <c:v>-80</c:v>
                </c:pt>
                <c:pt idx="19">
                  <c:v>-80</c:v>
                </c:pt>
                <c:pt idx="20">
                  <c:v>-120</c:v>
                </c:pt>
                <c:pt idx="21">
                  <c:v>-120</c:v>
                </c:pt>
                <c:pt idx="22">
                  <c:v>-120</c:v>
                </c:pt>
                <c:pt idx="23">
                  <c:v>-120</c:v>
                </c:pt>
                <c:pt idx="24">
                  <c:v>-200</c:v>
                </c:pt>
                <c:pt idx="25">
                  <c:v>-160</c:v>
                </c:pt>
                <c:pt idx="26">
                  <c:v>-160</c:v>
                </c:pt>
                <c:pt idx="27">
                  <c:v>-160</c:v>
                </c:pt>
                <c:pt idx="28">
                  <c:v>-320</c:v>
                </c:pt>
                <c:pt idx="29">
                  <c:v>-280</c:v>
                </c:pt>
                <c:pt idx="30">
                  <c:v>-280</c:v>
                </c:pt>
                <c:pt idx="31">
                  <c:v>-280</c:v>
                </c:pt>
                <c:pt idx="32">
                  <c:v>-240</c:v>
                </c:pt>
                <c:pt idx="33">
                  <c:v>-240</c:v>
                </c:pt>
                <c:pt idx="34">
                  <c:v>-240</c:v>
                </c:pt>
                <c:pt idx="35">
                  <c:v>-240</c:v>
                </c:pt>
                <c:pt idx="36">
                  <c:v>-240</c:v>
                </c:pt>
                <c:pt idx="37">
                  <c:v>-240</c:v>
                </c:pt>
                <c:pt idx="38">
                  <c:v>-240</c:v>
                </c:pt>
                <c:pt idx="39">
                  <c:v>-280</c:v>
                </c:pt>
                <c:pt idx="40">
                  <c:v>-280</c:v>
                </c:pt>
                <c:pt idx="41">
                  <c:v>-280</c:v>
                </c:pt>
                <c:pt idx="42">
                  <c:v>-320</c:v>
                </c:pt>
                <c:pt idx="43">
                  <c:v>-280</c:v>
                </c:pt>
                <c:pt idx="44">
                  <c:v>-360</c:v>
                </c:pt>
                <c:pt idx="45">
                  <c:v>-360</c:v>
                </c:pt>
                <c:pt idx="46">
                  <c:v>-400</c:v>
                </c:pt>
                <c:pt idx="47">
                  <c:v>-440</c:v>
                </c:pt>
                <c:pt idx="48">
                  <c:v>-440</c:v>
                </c:pt>
                <c:pt idx="49">
                  <c:v>-440</c:v>
                </c:pt>
                <c:pt idx="50">
                  <c:v>-480</c:v>
                </c:pt>
                <c:pt idx="51">
                  <c:v>-400</c:v>
                </c:pt>
                <c:pt idx="52">
                  <c:v>-400</c:v>
                </c:pt>
                <c:pt idx="53">
                  <c:v>-360</c:v>
                </c:pt>
                <c:pt idx="54">
                  <c:v>-360</c:v>
                </c:pt>
                <c:pt idx="55">
                  <c:v>-360</c:v>
                </c:pt>
                <c:pt idx="56">
                  <c:v>-360</c:v>
                </c:pt>
                <c:pt idx="57">
                  <c:v>-400</c:v>
                </c:pt>
                <c:pt idx="58">
                  <c:v>-320</c:v>
                </c:pt>
                <c:pt idx="59">
                  <c:v>-360</c:v>
                </c:pt>
                <c:pt idx="60">
                  <c:v>-320</c:v>
                </c:pt>
                <c:pt idx="61">
                  <c:v>-320</c:v>
                </c:pt>
                <c:pt idx="62">
                  <c:v>-280</c:v>
                </c:pt>
                <c:pt idx="63">
                  <c:v>-320</c:v>
                </c:pt>
                <c:pt idx="64">
                  <c:v>-360</c:v>
                </c:pt>
                <c:pt idx="65">
                  <c:v>-360</c:v>
                </c:pt>
                <c:pt idx="66">
                  <c:v>-400</c:v>
                </c:pt>
                <c:pt idx="67">
                  <c:v>-400</c:v>
                </c:pt>
                <c:pt idx="68">
                  <c:v>-360</c:v>
                </c:pt>
                <c:pt idx="69">
                  <c:v>-360</c:v>
                </c:pt>
                <c:pt idx="70">
                  <c:v>-240</c:v>
                </c:pt>
                <c:pt idx="71">
                  <c:v>-240</c:v>
                </c:pt>
                <c:pt idx="72">
                  <c:v>-240</c:v>
                </c:pt>
                <c:pt idx="73">
                  <c:v>-240</c:v>
                </c:pt>
                <c:pt idx="74">
                  <c:v>-240</c:v>
                </c:pt>
                <c:pt idx="75">
                  <c:v>-240</c:v>
                </c:pt>
                <c:pt idx="76">
                  <c:v>-200</c:v>
                </c:pt>
                <c:pt idx="77">
                  <c:v>-200</c:v>
                </c:pt>
                <c:pt idx="78">
                  <c:v>-160</c:v>
                </c:pt>
                <c:pt idx="79">
                  <c:v>-120</c:v>
                </c:pt>
                <c:pt idx="80">
                  <c:v>-160</c:v>
                </c:pt>
                <c:pt idx="81">
                  <c:v>-160</c:v>
                </c:pt>
                <c:pt idx="82">
                  <c:v>-120</c:v>
                </c:pt>
                <c:pt idx="83">
                  <c:v>-200</c:v>
                </c:pt>
                <c:pt idx="84">
                  <c:v>-240</c:v>
                </c:pt>
                <c:pt idx="85">
                  <c:v>-240</c:v>
                </c:pt>
                <c:pt idx="86">
                  <c:v>-200</c:v>
                </c:pt>
                <c:pt idx="87">
                  <c:v>-200</c:v>
                </c:pt>
                <c:pt idx="88">
                  <c:v>-200</c:v>
                </c:pt>
                <c:pt idx="89">
                  <c:v>-120</c:v>
                </c:pt>
                <c:pt idx="90">
                  <c:v>-80</c:v>
                </c:pt>
                <c:pt idx="91">
                  <c:v>-40</c:v>
                </c:pt>
                <c:pt idx="92">
                  <c:v>-80</c:v>
                </c:pt>
                <c:pt idx="93">
                  <c:v>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80</c:v>
                </c:pt>
                <c:pt idx="99">
                  <c:v>80</c:v>
                </c:pt>
                <c:pt idx="100">
                  <c:v>80</c:v>
                </c:pt>
                <c:pt idx="101">
                  <c:v>80</c:v>
                </c:pt>
                <c:pt idx="102">
                  <c:v>80</c:v>
                </c:pt>
                <c:pt idx="103">
                  <c:v>40</c:v>
                </c:pt>
                <c:pt idx="104">
                  <c:v>80</c:v>
                </c:pt>
                <c:pt idx="105">
                  <c:v>80</c:v>
                </c:pt>
                <c:pt idx="106">
                  <c:v>120</c:v>
                </c:pt>
                <c:pt idx="107">
                  <c:v>240</c:v>
                </c:pt>
                <c:pt idx="108">
                  <c:v>240</c:v>
                </c:pt>
                <c:pt idx="109">
                  <c:v>240</c:v>
                </c:pt>
                <c:pt idx="110">
                  <c:v>280</c:v>
                </c:pt>
                <c:pt idx="111">
                  <c:v>320</c:v>
                </c:pt>
                <c:pt idx="112">
                  <c:v>320</c:v>
                </c:pt>
                <c:pt idx="113">
                  <c:v>320</c:v>
                </c:pt>
                <c:pt idx="114">
                  <c:v>360</c:v>
                </c:pt>
                <c:pt idx="115">
                  <c:v>360</c:v>
                </c:pt>
                <c:pt idx="116">
                  <c:v>360</c:v>
                </c:pt>
                <c:pt idx="117">
                  <c:v>360</c:v>
                </c:pt>
                <c:pt idx="118">
                  <c:v>360</c:v>
                </c:pt>
                <c:pt idx="119">
                  <c:v>400</c:v>
                </c:pt>
                <c:pt idx="120">
                  <c:v>360</c:v>
                </c:pt>
                <c:pt idx="121">
                  <c:v>360</c:v>
                </c:pt>
                <c:pt idx="122">
                  <c:v>280</c:v>
                </c:pt>
                <c:pt idx="123">
                  <c:v>280</c:v>
                </c:pt>
                <c:pt idx="124">
                  <c:v>240</c:v>
                </c:pt>
                <c:pt idx="125">
                  <c:v>240</c:v>
                </c:pt>
                <c:pt idx="126">
                  <c:v>360</c:v>
                </c:pt>
                <c:pt idx="127">
                  <c:v>360</c:v>
                </c:pt>
                <c:pt idx="128">
                  <c:v>400</c:v>
                </c:pt>
                <c:pt idx="129">
                  <c:v>360</c:v>
                </c:pt>
                <c:pt idx="130">
                  <c:v>400</c:v>
                </c:pt>
                <c:pt idx="131">
                  <c:v>440</c:v>
                </c:pt>
                <c:pt idx="132">
                  <c:v>400</c:v>
                </c:pt>
                <c:pt idx="133">
                  <c:v>400</c:v>
                </c:pt>
                <c:pt idx="134">
                  <c:v>360</c:v>
                </c:pt>
                <c:pt idx="135">
                  <c:v>360</c:v>
                </c:pt>
                <c:pt idx="136">
                  <c:v>400</c:v>
                </c:pt>
                <c:pt idx="137">
                  <c:v>440</c:v>
                </c:pt>
                <c:pt idx="138">
                  <c:v>400</c:v>
                </c:pt>
                <c:pt idx="139">
                  <c:v>360</c:v>
                </c:pt>
                <c:pt idx="140">
                  <c:v>360</c:v>
                </c:pt>
                <c:pt idx="141">
                  <c:v>360</c:v>
                </c:pt>
                <c:pt idx="142">
                  <c:v>320</c:v>
                </c:pt>
                <c:pt idx="143">
                  <c:v>320</c:v>
                </c:pt>
                <c:pt idx="144">
                  <c:v>360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360</c:v>
                </c:pt>
                <c:pt idx="152">
                  <c:v>360</c:v>
                </c:pt>
                <c:pt idx="153">
                  <c:v>360</c:v>
                </c:pt>
                <c:pt idx="154">
                  <c:v>320</c:v>
                </c:pt>
                <c:pt idx="155">
                  <c:v>360</c:v>
                </c:pt>
                <c:pt idx="156">
                  <c:v>280</c:v>
                </c:pt>
                <c:pt idx="157">
                  <c:v>240</c:v>
                </c:pt>
                <c:pt idx="158">
                  <c:v>240</c:v>
                </c:pt>
                <c:pt idx="159">
                  <c:v>200</c:v>
                </c:pt>
                <c:pt idx="160">
                  <c:v>160</c:v>
                </c:pt>
                <c:pt idx="161">
                  <c:v>120</c:v>
                </c:pt>
                <c:pt idx="162">
                  <c:v>120</c:v>
                </c:pt>
                <c:pt idx="163">
                  <c:v>240</c:v>
                </c:pt>
                <c:pt idx="164">
                  <c:v>200</c:v>
                </c:pt>
                <c:pt idx="165">
                  <c:v>160</c:v>
                </c:pt>
                <c:pt idx="166">
                  <c:v>160</c:v>
                </c:pt>
                <c:pt idx="167">
                  <c:v>160</c:v>
                </c:pt>
                <c:pt idx="168">
                  <c:v>120</c:v>
                </c:pt>
                <c:pt idx="169">
                  <c:v>120</c:v>
                </c:pt>
                <c:pt idx="170">
                  <c:v>80</c:v>
                </c:pt>
                <c:pt idx="171">
                  <c:v>80</c:v>
                </c:pt>
                <c:pt idx="172">
                  <c:v>80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0</c:v>
                </c:pt>
                <c:pt idx="177">
                  <c:v>0</c:v>
                </c:pt>
                <c:pt idx="178">
                  <c:v>-40</c:v>
                </c:pt>
                <c:pt idx="179">
                  <c:v>-40</c:v>
                </c:pt>
                <c:pt idx="180">
                  <c:v>-80</c:v>
                </c:pt>
                <c:pt idx="181">
                  <c:v>-80</c:v>
                </c:pt>
                <c:pt idx="182">
                  <c:v>-80</c:v>
                </c:pt>
                <c:pt idx="183">
                  <c:v>-120</c:v>
                </c:pt>
                <c:pt idx="184">
                  <c:v>-160</c:v>
                </c:pt>
                <c:pt idx="185">
                  <c:v>-120</c:v>
                </c:pt>
                <c:pt idx="186">
                  <c:v>-120</c:v>
                </c:pt>
                <c:pt idx="187">
                  <c:v>-120</c:v>
                </c:pt>
                <c:pt idx="188">
                  <c:v>-160</c:v>
                </c:pt>
                <c:pt idx="189">
                  <c:v>-160</c:v>
                </c:pt>
                <c:pt idx="190">
                  <c:v>-160</c:v>
                </c:pt>
                <c:pt idx="191">
                  <c:v>-240</c:v>
                </c:pt>
                <c:pt idx="192">
                  <c:v>-240</c:v>
                </c:pt>
                <c:pt idx="193">
                  <c:v>-200</c:v>
                </c:pt>
                <c:pt idx="194">
                  <c:v>-200</c:v>
                </c:pt>
                <c:pt idx="195">
                  <c:v>-240</c:v>
                </c:pt>
                <c:pt idx="196">
                  <c:v>-280</c:v>
                </c:pt>
                <c:pt idx="197">
                  <c:v>-320</c:v>
                </c:pt>
                <c:pt idx="198">
                  <c:v>-360</c:v>
                </c:pt>
                <c:pt idx="199">
                  <c:v>-360</c:v>
                </c:pt>
                <c:pt idx="200">
                  <c:v>-280</c:v>
                </c:pt>
                <c:pt idx="201">
                  <c:v>-240</c:v>
                </c:pt>
                <c:pt idx="202">
                  <c:v>-280</c:v>
                </c:pt>
                <c:pt idx="203">
                  <c:v>-240</c:v>
                </c:pt>
                <c:pt idx="204">
                  <c:v>-280</c:v>
                </c:pt>
                <c:pt idx="205">
                  <c:v>-280</c:v>
                </c:pt>
                <c:pt idx="206">
                  <c:v>-280</c:v>
                </c:pt>
                <c:pt idx="207">
                  <c:v>-280</c:v>
                </c:pt>
                <c:pt idx="208">
                  <c:v>-320</c:v>
                </c:pt>
                <c:pt idx="209">
                  <c:v>-280</c:v>
                </c:pt>
                <c:pt idx="210">
                  <c:v>-360</c:v>
                </c:pt>
                <c:pt idx="211">
                  <c:v>-360</c:v>
                </c:pt>
                <c:pt idx="212">
                  <c:v>-360</c:v>
                </c:pt>
                <c:pt idx="213">
                  <c:v>-400</c:v>
                </c:pt>
                <c:pt idx="214">
                  <c:v>-400</c:v>
                </c:pt>
                <c:pt idx="215">
                  <c:v>-480</c:v>
                </c:pt>
                <c:pt idx="216">
                  <c:v>-440</c:v>
                </c:pt>
                <c:pt idx="217">
                  <c:v>-520</c:v>
                </c:pt>
                <c:pt idx="218">
                  <c:v>-480</c:v>
                </c:pt>
                <c:pt idx="219">
                  <c:v>-400</c:v>
                </c:pt>
                <c:pt idx="220">
                  <c:v>-360</c:v>
                </c:pt>
                <c:pt idx="221">
                  <c:v>-360</c:v>
                </c:pt>
                <c:pt idx="222">
                  <c:v>-400</c:v>
                </c:pt>
                <c:pt idx="223">
                  <c:v>-360</c:v>
                </c:pt>
                <c:pt idx="224">
                  <c:v>-400</c:v>
                </c:pt>
                <c:pt idx="225">
                  <c:v>-320</c:v>
                </c:pt>
                <c:pt idx="226">
                  <c:v>-320</c:v>
                </c:pt>
                <c:pt idx="227">
                  <c:v>-320</c:v>
                </c:pt>
                <c:pt idx="228">
                  <c:v>-280</c:v>
                </c:pt>
                <c:pt idx="229">
                  <c:v>-280</c:v>
                </c:pt>
                <c:pt idx="230">
                  <c:v>-280</c:v>
                </c:pt>
                <c:pt idx="231">
                  <c:v>-280</c:v>
                </c:pt>
                <c:pt idx="232">
                  <c:v>-360</c:v>
                </c:pt>
                <c:pt idx="233">
                  <c:v>-280</c:v>
                </c:pt>
                <c:pt idx="234">
                  <c:v>-360</c:v>
                </c:pt>
                <c:pt idx="235">
                  <c:v>-320</c:v>
                </c:pt>
                <c:pt idx="236">
                  <c:v>-360</c:v>
                </c:pt>
                <c:pt idx="237">
                  <c:v>-320</c:v>
                </c:pt>
                <c:pt idx="238">
                  <c:v>-280</c:v>
                </c:pt>
                <c:pt idx="239">
                  <c:v>-200</c:v>
                </c:pt>
                <c:pt idx="240">
                  <c:v>-160</c:v>
                </c:pt>
                <c:pt idx="241">
                  <c:v>-160</c:v>
                </c:pt>
                <c:pt idx="242">
                  <c:v>-160</c:v>
                </c:pt>
                <c:pt idx="243">
                  <c:v>-200</c:v>
                </c:pt>
                <c:pt idx="244">
                  <c:v>-120</c:v>
                </c:pt>
                <c:pt idx="245">
                  <c:v>-120</c:v>
                </c:pt>
                <c:pt idx="246">
                  <c:v>-120</c:v>
                </c:pt>
                <c:pt idx="247">
                  <c:v>-120</c:v>
                </c:pt>
                <c:pt idx="248">
                  <c:v>-80</c:v>
                </c:pt>
                <c:pt idx="249">
                  <c:v>-120</c:v>
                </c:pt>
                <c:pt idx="250">
                  <c:v>-120</c:v>
                </c:pt>
                <c:pt idx="251">
                  <c:v>-120</c:v>
                </c:pt>
                <c:pt idx="252">
                  <c:v>-200</c:v>
                </c:pt>
                <c:pt idx="253">
                  <c:v>-160</c:v>
                </c:pt>
                <c:pt idx="254">
                  <c:v>-120</c:v>
                </c:pt>
                <c:pt idx="255">
                  <c:v>-160</c:v>
                </c:pt>
                <c:pt idx="256">
                  <c:v>-120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40</c:v>
                </c:pt>
                <c:pt idx="261">
                  <c:v>40</c:v>
                </c:pt>
                <c:pt idx="262">
                  <c:v>80</c:v>
                </c:pt>
                <c:pt idx="263">
                  <c:v>80</c:v>
                </c:pt>
                <c:pt idx="264">
                  <c:v>80</c:v>
                </c:pt>
                <c:pt idx="265">
                  <c:v>120</c:v>
                </c:pt>
                <c:pt idx="266">
                  <c:v>120</c:v>
                </c:pt>
                <c:pt idx="267">
                  <c:v>120</c:v>
                </c:pt>
                <c:pt idx="268">
                  <c:v>160</c:v>
                </c:pt>
                <c:pt idx="269">
                  <c:v>160</c:v>
                </c:pt>
                <c:pt idx="270">
                  <c:v>200</c:v>
                </c:pt>
                <c:pt idx="271">
                  <c:v>120</c:v>
                </c:pt>
                <c:pt idx="272">
                  <c:v>160</c:v>
                </c:pt>
                <c:pt idx="273">
                  <c:v>160</c:v>
                </c:pt>
                <c:pt idx="274">
                  <c:v>160</c:v>
                </c:pt>
                <c:pt idx="275">
                  <c:v>280</c:v>
                </c:pt>
                <c:pt idx="276">
                  <c:v>320</c:v>
                </c:pt>
                <c:pt idx="277">
                  <c:v>320</c:v>
                </c:pt>
                <c:pt idx="278">
                  <c:v>360</c:v>
                </c:pt>
                <c:pt idx="279">
                  <c:v>320</c:v>
                </c:pt>
                <c:pt idx="280">
                  <c:v>360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360</c:v>
                </c:pt>
                <c:pt idx="289">
                  <c:v>360</c:v>
                </c:pt>
                <c:pt idx="290">
                  <c:v>280</c:v>
                </c:pt>
                <c:pt idx="291">
                  <c:v>360</c:v>
                </c:pt>
                <c:pt idx="292">
                  <c:v>320</c:v>
                </c:pt>
                <c:pt idx="293">
                  <c:v>320</c:v>
                </c:pt>
                <c:pt idx="294">
                  <c:v>400</c:v>
                </c:pt>
                <c:pt idx="295">
                  <c:v>360</c:v>
                </c:pt>
                <c:pt idx="296">
                  <c:v>400</c:v>
                </c:pt>
                <c:pt idx="297">
                  <c:v>360</c:v>
                </c:pt>
                <c:pt idx="298">
                  <c:v>400</c:v>
                </c:pt>
                <c:pt idx="299">
                  <c:v>400</c:v>
                </c:pt>
                <c:pt idx="300">
                  <c:v>360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360</c:v>
                </c:pt>
                <c:pt idx="308">
                  <c:v>360</c:v>
                </c:pt>
                <c:pt idx="309">
                  <c:v>320</c:v>
                </c:pt>
                <c:pt idx="310">
                  <c:v>320</c:v>
                </c:pt>
                <c:pt idx="311">
                  <c:v>280</c:v>
                </c:pt>
                <c:pt idx="312">
                  <c:v>360</c:v>
                </c:pt>
                <c:pt idx="313">
                  <c:v>400</c:v>
                </c:pt>
                <c:pt idx="314">
                  <c:v>360</c:v>
                </c:pt>
                <c:pt idx="315">
                  <c:v>360</c:v>
                </c:pt>
                <c:pt idx="316">
                  <c:v>360</c:v>
                </c:pt>
                <c:pt idx="317">
                  <c:v>360</c:v>
                </c:pt>
                <c:pt idx="318">
                  <c:v>360</c:v>
                </c:pt>
                <c:pt idx="319">
                  <c:v>360</c:v>
                </c:pt>
                <c:pt idx="320">
                  <c:v>360</c:v>
                </c:pt>
                <c:pt idx="321">
                  <c:v>280</c:v>
                </c:pt>
                <c:pt idx="322">
                  <c:v>320</c:v>
                </c:pt>
                <c:pt idx="323">
                  <c:v>240</c:v>
                </c:pt>
                <c:pt idx="324">
                  <c:v>240</c:v>
                </c:pt>
                <c:pt idx="325">
                  <c:v>240</c:v>
                </c:pt>
                <c:pt idx="326">
                  <c:v>240</c:v>
                </c:pt>
                <c:pt idx="327">
                  <c:v>120</c:v>
                </c:pt>
                <c:pt idx="328">
                  <c:v>80</c:v>
                </c:pt>
                <c:pt idx="329">
                  <c:v>80</c:v>
                </c:pt>
                <c:pt idx="330">
                  <c:v>80</c:v>
                </c:pt>
                <c:pt idx="331">
                  <c:v>160</c:v>
                </c:pt>
                <c:pt idx="332">
                  <c:v>120</c:v>
                </c:pt>
                <c:pt idx="333">
                  <c:v>80</c:v>
                </c:pt>
                <c:pt idx="334">
                  <c:v>120</c:v>
                </c:pt>
                <c:pt idx="335">
                  <c:v>80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0</c:v>
                </c:pt>
                <c:pt idx="341">
                  <c:v>0</c:v>
                </c:pt>
                <c:pt idx="342">
                  <c:v>-40</c:v>
                </c:pt>
                <c:pt idx="343">
                  <c:v>-80</c:v>
                </c:pt>
                <c:pt idx="344">
                  <c:v>-80</c:v>
                </c:pt>
                <c:pt idx="345">
                  <c:v>-120</c:v>
                </c:pt>
                <c:pt idx="346">
                  <c:v>-80</c:v>
                </c:pt>
                <c:pt idx="347">
                  <c:v>-120</c:v>
                </c:pt>
                <c:pt idx="348">
                  <c:v>-160</c:v>
                </c:pt>
                <c:pt idx="349">
                  <c:v>-120</c:v>
                </c:pt>
                <c:pt idx="350">
                  <c:v>-160</c:v>
                </c:pt>
                <c:pt idx="351">
                  <c:v>-160</c:v>
                </c:pt>
                <c:pt idx="352">
                  <c:v>-200</c:v>
                </c:pt>
                <c:pt idx="353">
                  <c:v>-200</c:v>
                </c:pt>
                <c:pt idx="354">
                  <c:v>-200</c:v>
                </c:pt>
                <c:pt idx="355">
                  <c:v>-240</c:v>
                </c:pt>
                <c:pt idx="356">
                  <c:v>-240</c:v>
                </c:pt>
                <c:pt idx="357">
                  <c:v>-200</c:v>
                </c:pt>
                <c:pt idx="358">
                  <c:v>-240</c:v>
                </c:pt>
                <c:pt idx="359">
                  <c:v>-240</c:v>
                </c:pt>
                <c:pt idx="360">
                  <c:v>-280</c:v>
                </c:pt>
                <c:pt idx="361">
                  <c:v>-240</c:v>
                </c:pt>
                <c:pt idx="362">
                  <c:v>-280</c:v>
                </c:pt>
                <c:pt idx="363">
                  <c:v>-280</c:v>
                </c:pt>
                <c:pt idx="364">
                  <c:v>-360</c:v>
                </c:pt>
                <c:pt idx="365">
                  <c:v>-360</c:v>
                </c:pt>
                <c:pt idx="366">
                  <c:v>-400</c:v>
                </c:pt>
                <c:pt idx="367">
                  <c:v>-400</c:v>
                </c:pt>
                <c:pt idx="368">
                  <c:v>-280</c:v>
                </c:pt>
                <c:pt idx="369">
                  <c:v>-280</c:v>
                </c:pt>
                <c:pt idx="370">
                  <c:v>-280</c:v>
                </c:pt>
                <c:pt idx="371">
                  <c:v>-280</c:v>
                </c:pt>
                <c:pt idx="372">
                  <c:v>-280</c:v>
                </c:pt>
                <c:pt idx="373">
                  <c:v>-280</c:v>
                </c:pt>
                <c:pt idx="374">
                  <c:v>-280</c:v>
                </c:pt>
                <c:pt idx="375">
                  <c:v>-320</c:v>
                </c:pt>
                <c:pt idx="376">
                  <c:v>-320</c:v>
                </c:pt>
                <c:pt idx="377">
                  <c:v>-320</c:v>
                </c:pt>
                <c:pt idx="378">
                  <c:v>-320</c:v>
                </c:pt>
                <c:pt idx="379">
                  <c:v>-280</c:v>
                </c:pt>
                <c:pt idx="380">
                  <c:v>-360</c:v>
                </c:pt>
                <c:pt idx="381">
                  <c:v>-400</c:v>
                </c:pt>
                <c:pt idx="382">
                  <c:v>-400</c:v>
                </c:pt>
                <c:pt idx="383">
                  <c:v>-520</c:v>
                </c:pt>
                <c:pt idx="384">
                  <c:v>-440</c:v>
                </c:pt>
                <c:pt idx="385">
                  <c:v>-480</c:v>
                </c:pt>
                <c:pt idx="386">
                  <c:v>-480</c:v>
                </c:pt>
                <c:pt idx="387">
                  <c:v>-440</c:v>
                </c:pt>
                <c:pt idx="388">
                  <c:v>-400</c:v>
                </c:pt>
                <c:pt idx="389">
                  <c:v>-400</c:v>
                </c:pt>
                <c:pt idx="390">
                  <c:v>-400</c:v>
                </c:pt>
                <c:pt idx="391">
                  <c:v>-360</c:v>
                </c:pt>
                <c:pt idx="392">
                  <c:v>-360</c:v>
                </c:pt>
                <c:pt idx="393">
                  <c:v>-360</c:v>
                </c:pt>
                <c:pt idx="394">
                  <c:v>-360</c:v>
                </c:pt>
                <c:pt idx="395">
                  <c:v>-280</c:v>
                </c:pt>
                <c:pt idx="396">
                  <c:v>-280</c:v>
                </c:pt>
                <c:pt idx="397">
                  <c:v>-280</c:v>
                </c:pt>
                <c:pt idx="398">
                  <c:v>-280</c:v>
                </c:pt>
                <c:pt idx="399">
                  <c:v>-280</c:v>
                </c:pt>
                <c:pt idx="400">
                  <c:v>-280</c:v>
                </c:pt>
                <c:pt idx="401">
                  <c:v>-280</c:v>
                </c:pt>
                <c:pt idx="402">
                  <c:v>-320</c:v>
                </c:pt>
                <c:pt idx="403">
                  <c:v>-280</c:v>
                </c:pt>
                <c:pt idx="404">
                  <c:v>-360</c:v>
                </c:pt>
                <c:pt idx="405">
                  <c:v>-280</c:v>
                </c:pt>
                <c:pt idx="406">
                  <c:v>-200</c:v>
                </c:pt>
                <c:pt idx="407">
                  <c:v>-160</c:v>
                </c:pt>
                <c:pt idx="408">
                  <c:v>-160</c:v>
                </c:pt>
                <c:pt idx="409">
                  <c:v>-160</c:v>
                </c:pt>
                <c:pt idx="410">
                  <c:v>-120</c:v>
                </c:pt>
                <c:pt idx="411">
                  <c:v>-120</c:v>
                </c:pt>
                <c:pt idx="412">
                  <c:v>-80</c:v>
                </c:pt>
                <c:pt idx="413">
                  <c:v>-80</c:v>
                </c:pt>
                <c:pt idx="414">
                  <c:v>-80</c:v>
                </c:pt>
                <c:pt idx="415">
                  <c:v>-80</c:v>
                </c:pt>
                <c:pt idx="416">
                  <c:v>-40</c:v>
                </c:pt>
                <c:pt idx="417">
                  <c:v>-80</c:v>
                </c:pt>
                <c:pt idx="418">
                  <c:v>-80</c:v>
                </c:pt>
                <c:pt idx="419">
                  <c:v>-80</c:v>
                </c:pt>
                <c:pt idx="420">
                  <c:v>-120</c:v>
                </c:pt>
                <c:pt idx="421">
                  <c:v>-120</c:v>
                </c:pt>
                <c:pt idx="422">
                  <c:v>-80</c:v>
                </c:pt>
                <c:pt idx="423">
                  <c:v>-80</c:v>
                </c:pt>
                <c:pt idx="424">
                  <c:v>-80</c:v>
                </c:pt>
                <c:pt idx="425">
                  <c:v>40</c:v>
                </c:pt>
                <c:pt idx="426">
                  <c:v>40</c:v>
                </c:pt>
                <c:pt idx="427">
                  <c:v>80</c:v>
                </c:pt>
                <c:pt idx="428">
                  <c:v>80</c:v>
                </c:pt>
                <c:pt idx="429">
                  <c:v>80</c:v>
                </c:pt>
                <c:pt idx="430">
                  <c:v>120</c:v>
                </c:pt>
                <c:pt idx="431">
                  <c:v>160</c:v>
                </c:pt>
                <c:pt idx="432">
                  <c:v>120</c:v>
                </c:pt>
                <c:pt idx="433">
                  <c:v>160</c:v>
                </c:pt>
                <c:pt idx="434">
                  <c:v>200</c:v>
                </c:pt>
                <c:pt idx="435">
                  <c:v>200</c:v>
                </c:pt>
                <c:pt idx="436">
                  <c:v>240</c:v>
                </c:pt>
                <c:pt idx="437">
                  <c:v>200</c:v>
                </c:pt>
                <c:pt idx="438">
                  <c:v>200</c:v>
                </c:pt>
                <c:pt idx="439">
                  <c:v>160</c:v>
                </c:pt>
                <c:pt idx="440">
                  <c:v>200</c:v>
                </c:pt>
                <c:pt idx="441">
                  <c:v>200</c:v>
                </c:pt>
                <c:pt idx="442">
                  <c:v>200</c:v>
                </c:pt>
                <c:pt idx="443">
                  <c:v>280</c:v>
                </c:pt>
                <c:pt idx="444">
                  <c:v>360</c:v>
                </c:pt>
                <c:pt idx="445">
                  <c:v>320</c:v>
                </c:pt>
                <c:pt idx="446">
                  <c:v>360</c:v>
                </c:pt>
                <c:pt idx="447">
                  <c:v>360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360</c:v>
                </c:pt>
                <c:pt idx="458">
                  <c:v>280</c:v>
                </c:pt>
                <c:pt idx="459">
                  <c:v>320</c:v>
                </c:pt>
                <c:pt idx="460">
                  <c:v>320</c:v>
                </c:pt>
                <c:pt idx="461">
                  <c:v>320</c:v>
                </c:pt>
                <c:pt idx="462">
                  <c:v>440</c:v>
                </c:pt>
                <c:pt idx="463">
                  <c:v>400</c:v>
                </c:pt>
                <c:pt idx="464">
                  <c:v>360</c:v>
                </c:pt>
                <c:pt idx="465">
                  <c:v>360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360</c:v>
                </c:pt>
                <c:pt idx="473">
                  <c:v>360</c:v>
                </c:pt>
                <c:pt idx="474">
                  <c:v>360</c:v>
                </c:pt>
                <c:pt idx="475">
                  <c:v>280</c:v>
                </c:pt>
                <c:pt idx="476">
                  <c:v>240</c:v>
                </c:pt>
                <c:pt idx="477">
                  <c:v>240</c:v>
                </c:pt>
                <c:pt idx="478">
                  <c:v>240</c:v>
                </c:pt>
                <c:pt idx="479">
                  <c:v>240</c:v>
                </c:pt>
                <c:pt idx="480">
                  <c:v>360</c:v>
                </c:pt>
                <c:pt idx="481">
                  <c:v>360</c:v>
                </c:pt>
                <c:pt idx="482">
                  <c:v>320</c:v>
                </c:pt>
                <c:pt idx="483">
                  <c:v>400</c:v>
                </c:pt>
                <c:pt idx="484">
                  <c:v>320</c:v>
                </c:pt>
                <c:pt idx="485">
                  <c:v>320</c:v>
                </c:pt>
                <c:pt idx="486">
                  <c:v>320</c:v>
                </c:pt>
                <c:pt idx="487">
                  <c:v>280</c:v>
                </c:pt>
                <c:pt idx="488">
                  <c:v>320</c:v>
                </c:pt>
                <c:pt idx="489">
                  <c:v>240</c:v>
                </c:pt>
                <c:pt idx="490">
                  <c:v>240</c:v>
                </c:pt>
                <c:pt idx="491">
                  <c:v>240</c:v>
                </c:pt>
                <c:pt idx="492">
                  <c:v>200</c:v>
                </c:pt>
                <c:pt idx="493">
                  <c:v>160</c:v>
                </c:pt>
                <c:pt idx="494">
                  <c:v>80</c:v>
                </c:pt>
                <c:pt idx="495">
                  <c:v>40</c:v>
                </c:pt>
                <c:pt idx="496">
                  <c:v>40</c:v>
                </c:pt>
                <c:pt idx="497">
                  <c:v>40</c:v>
                </c:pt>
                <c:pt idx="498">
                  <c:v>-40</c:v>
                </c:pt>
                <c:pt idx="499">
                  <c:v>40</c:v>
                </c:pt>
                <c:pt idx="500">
                  <c:v>80</c:v>
                </c:pt>
                <c:pt idx="501">
                  <c:v>40</c:v>
                </c:pt>
                <c:pt idx="502">
                  <c:v>40</c:v>
                </c:pt>
                <c:pt idx="503">
                  <c:v>40</c:v>
                </c:pt>
                <c:pt idx="504">
                  <c:v>-40</c:v>
                </c:pt>
                <c:pt idx="505">
                  <c:v>0</c:v>
                </c:pt>
                <c:pt idx="506">
                  <c:v>0</c:v>
                </c:pt>
                <c:pt idx="507">
                  <c:v>-80</c:v>
                </c:pt>
                <c:pt idx="508">
                  <c:v>-40</c:v>
                </c:pt>
                <c:pt idx="509">
                  <c:v>-80</c:v>
                </c:pt>
                <c:pt idx="510">
                  <c:v>-80</c:v>
                </c:pt>
                <c:pt idx="511">
                  <c:v>-120</c:v>
                </c:pt>
                <c:pt idx="512">
                  <c:v>-160</c:v>
                </c:pt>
                <c:pt idx="513">
                  <c:v>-160</c:v>
                </c:pt>
                <c:pt idx="514">
                  <c:v>-120</c:v>
                </c:pt>
                <c:pt idx="515">
                  <c:v>-200</c:v>
                </c:pt>
                <c:pt idx="516">
                  <c:v>-200</c:v>
                </c:pt>
                <c:pt idx="517">
                  <c:v>-200</c:v>
                </c:pt>
                <c:pt idx="518">
                  <c:v>-200</c:v>
                </c:pt>
                <c:pt idx="519">
                  <c:v>-200</c:v>
                </c:pt>
                <c:pt idx="520">
                  <c:v>-280</c:v>
                </c:pt>
                <c:pt idx="521">
                  <c:v>-240</c:v>
                </c:pt>
                <c:pt idx="522">
                  <c:v>-240</c:v>
                </c:pt>
                <c:pt idx="523">
                  <c:v>-240</c:v>
                </c:pt>
                <c:pt idx="524">
                  <c:v>-280</c:v>
                </c:pt>
                <c:pt idx="525">
                  <c:v>-240</c:v>
                </c:pt>
                <c:pt idx="526">
                  <c:v>-280</c:v>
                </c:pt>
                <c:pt idx="527">
                  <c:v>-280</c:v>
                </c:pt>
                <c:pt idx="528">
                  <c:v>-280</c:v>
                </c:pt>
                <c:pt idx="529">
                  <c:v>-280</c:v>
                </c:pt>
                <c:pt idx="530">
                  <c:v>-280</c:v>
                </c:pt>
                <c:pt idx="531">
                  <c:v>-320</c:v>
                </c:pt>
                <c:pt idx="532">
                  <c:v>-400</c:v>
                </c:pt>
                <c:pt idx="533">
                  <c:v>-360</c:v>
                </c:pt>
                <c:pt idx="534">
                  <c:v>-400</c:v>
                </c:pt>
                <c:pt idx="535">
                  <c:v>-400</c:v>
                </c:pt>
                <c:pt idx="536">
                  <c:v>-280</c:v>
                </c:pt>
                <c:pt idx="537">
                  <c:v>-320</c:v>
                </c:pt>
                <c:pt idx="538">
                  <c:v>-320</c:v>
                </c:pt>
                <c:pt idx="539">
                  <c:v>-280</c:v>
                </c:pt>
                <c:pt idx="540">
                  <c:v>-280</c:v>
                </c:pt>
                <c:pt idx="541">
                  <c:v>-320</c:v>
                </c:pt>
                <c:pt idx="542">
                  <c:v>-320</c:v>
                </c:pt>
                <c:pt idx="543">
                  <c:v>-360</c:v>
                </c:pt>
                <c:pt idx="544">
                  <c:v>-320</c:v>
                </c:pt>
                <c:pt idx="545">
                  <c:v>-320</c:v>
                </c:pt>
                <c:pt idx="546">
                  <c:v>-360</c:v>
                </c:pt>
                <c:pt idx="547">
                  <c:v>-360</c:v>
                </c:pt>
                <c:pt idx="548">
                  <c:v>-360</c:v>
                </c:pt>
                <c:pt idx="549">
                  <c:v>-360</c:v>
                </c:pt>
                <c:pt idx="550">
                  <c:v>-400</c:v>
                </c:pt>
                <c:pt idx="551">
                  <c:v>-440</c:v>
                </c:pt>
                <c:pt idx="552">
                  <c:v>-440</c:v>
                </c:pt>
                <c:pt idx="553">
                  <c:v>-480</c:v>
                </c:pt>
                <c:pt idx="554">
                  <c:v>-440</c:v>
                </c:pt>
                <c:pt idx="555">
                  <c:v>-400</c:v>
                </c:pt>
                <c:pt idx="556">
                  <c:v>-360</c:v>
                </c:pt>
                <c:pt idx="557">
                  <c:v>-360</c:v>
                </c:pt>
                <c:pt idx="558">
                  <c:v>-360</c:v>
                </c:pt>
                <c:pt idx="559">
                  <c:v>-360</c:v>
                </c:pt>
                <c:pt idx="560">
                  <c:v>-320</c:v>
                </c:pt>
                <c:pt idx="561">
                  <c:v>-280</c:v>
                </c:pt>
                <c:pt idx="562">
                  <c:v>-280</c:v>
                </c:pt>
                <c:pt idx="563">
                  <c:v>-280</c:v>
                </c:pt>
                <c:pt idx="564">
                  <c:v>-280</c:v>
                </c:pt>
                <c:pt idx="565">
                  <c:v>-240</c:v>
                </c:pt>
                <c:pt idx="566">
                  <c:v>-240</c:v>
                </c:pt>
                <c:pt idx="567">
                  <c:v>-240</c:v>
                </c:pt>
                <c:pt idx="568">
                  <c:v>-240</c:v>
                </c:pt>
                <c:pt idx="569">
                  <c:v>-240</c:v>
                </c:pt>
                <c:pt idx="570">
                  <c:v>-240</c:v>
                </c:pt>
                <c:pt idx="571">
                  <c:v>-280</c:v>
                </c:pt>
                <c:pt idx="572">
                  <c:v>-280</c:v>
                </c:pt>
                <c:pt idx="573">
                  <c:v>-240</c:v>
                </c:pt>
                <c:pt idx="574">
                  <c:v>-120</c:v>
                </c:pt>
                <c:pt idx="575">
                  <c:v>-80</c:v>
                </c:pt>
                <c:pt idx="576">
                  <c:v>-120</c:v>
                </c:pt>
                <c:pt idx="577">
                  <c:v>-80</c:v>
                </c:pt>
                <c:pt idx="578">
                  <c:v>-80</c:v>
                </c:pt>
                <c:pt idx="579">
                  <c:v>-80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40</c:v>
                </c:pt>
                <c:pt idx="586">
                  <c:v>0</c:v>
                </c:pt>
                <c:pt idx="587">
                  <c:v>40</c:v>
                </c:pt>
                <c:pt idx="588">
                  <c:v>-80</c:v>
                </c:pt>
                <c:pt idx="589">
                  <c:v>-40</c:v>
                </c:pt>
                <c:pt idx="590">
                  <c:v>-40</c:v>
                </c:pt>
                <c:pt idx="591">
                  <c:v>-80</c:v>
                </c:pt>
                <c:pt idx="592">
                  <c:v>0</c:v>
                </c:pt>
                <c:pt idx="593">
                  <c:v>80</c:v>
                </c:pt>
                <c:pt idx="594">
                  <c:v>120</c:v>
                </c:pt>
                <c:pt idx="595">
                  <c:v>120</c:v>
                </c:pt>
                <c:pt idx="596">
                  <c:v>160</c:v>
                </c:pt>
                <c:pt idx="597">
                  <c:v>200</c:v>
                </c:pt>
                <c:pt idx="598">
                  <c:v>160</c:v>
                </c:pt>
                <c:pt idx="599">
                  <c:v>200</c:v>
                </c:pt>
                <c:pt idx="600">
                  <c:v>200</c:v>
                </c:pt>
                <c:pt idx="601">
                  <c:v>240</c:v>
                </c:pt>
                <c:pt idx="602">
                  <c:v>240</c:v>
                </c:pt>
                <c:pt idx="603">
                  <c:v>240</c:v>
                </c:pt>
                <c:pt idx="604">
                  <c:v>240</c:v>
                </c:pt>
                <c:pt idx="605">
                  <c:v>280</c:v>
                </c:pt>
                <c:pt idx="606">
                  <c:v>240</c:v>
                </c:pt>
                <c:pt idx="607">
                  <c:v>200</c:v>
                </c:pt>
                <c:pt idx="608">
                  <c:v>240</c:v>
                </c:pt>
                <c:pt idx="609">
                  <c:v>240</c:v>
                </c:pt>
                <c:pt idx="610">
                  <c:v>280</c:v>
                </c:pt>
                <c:pt idx="611">
                  <c:v>320</c:v>
                </c:pt>
                <c:pt idx="612">
                  <c:v>360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440</c:v>
                </c:pt>
                <c:pt idx="618">
                  <c:v>440</c:v>
                </c:pt>
                <c:pt idx="619">
                  <c:v>400</c:v>
                </c:pt>
                <c:pt idx="620">
                  <c:v>440</c:v>
                </c:pt>
                <c:pt idx="621">
                  <c:v>400</c:v>
                </c:pt>
                <c:pt idx="622">
                  <c:v>440</c:v>
                </c:pt>
                <c:pt idx="623">
                  <c:v>400</c:v>
                </c:pt>
                <c:pt idx="624">
                  <c:v>360</c:v>
                </c:pt>
                <c:pt idx="625">
                  <c:v>400</c:v>
                </c:pt>
                <c:pt idx="626">
                  <c:v>320</c:v>
                </c:pt>
                <c:pt idx="627">
                  <c:v>320</c:v>
                </c:pt>
                <c:pt idx="628">
                  <c:v>320</c:v>
                </c:pt>
                <c:pt idx="629">
                  <c:v>320</c:v>
                </c:pt>
                <c:pt idx="630">
                  <c:v>360</c:v>
                </c:pt>
                <c:pt idx="631">
                  <c:v>400</c:v>
                </c:pt>
                <c:pt idx="632">
                  <c:v>360</c:v>
                </c:pt>
                <c:pt idx="633">
                  <c:v>360</c:v>
                </c:pt>
                <c:pt idx="634">
                  <c:v>400</c:v>
                </c:pt>
                <c:pt idx="635">
                  <c:v>400</c:v>
                </c:pt>
                <c:pt idx="636">
                  <c:v>360</c:v>
                </c:pt>
                <c:pt idx="637">
                  <c:v>360</c:v>
                </c:pt>
                <c:pt idx="638">
                  <c:v>360</c:v>
                </c:pt>
                <c:pt idx="639">
                  <c:v>360</c:v>
                </c:pt>
                <c:pt idx="640">
                  <c:v>360</c:v>
                </c:pt>
                <c:pt idx="641">
                  <c:v>360</c:v>
                </c:pt>
                <c:pt idx="642">
                  <c:v>360</c:v>
                </c:pt>
                <c:pt idx="643">
                  <c:v>320</c:v>
                </c:pt>
                <c:pt idx="644">
                  <c:v>200</c:v>
                </c:pt>
                <c:pt idx="645">
                  <c:v>240</c:v>
                </c:pt>
                <c:pt idx="646">
                  <c:v>200</c:v>
                </c:pt>
                <c:pt idx="647">
                  <c:v>240</c:v>
                </c:pt>
                <c:pt idx="648">
                  <c:v>320</c:v>
                </c:pt>
                <c:pt idx="649">
                  <c:v>320</c:v>
                </c:pt>
                <c:pt idx="650">
                  <c:v>280</c:v>
                </c:pt>
                <c:pt idx="651">
                  <c:v>320</c:v>
                </c:pt>
                <c:pt idx="652">
                  <c:v>280</c:v>
                </c:pt>
                <c:pt idx="653">
                  <c:v>240</c:v>
                </c:pt>
                <c:pt idx="654">
                  <c:v>240</c:v>
                </c:pt>
                <c:pt idx="655">
                  <c:v>240</c:v>
                </c:pt>
                <c:pt idx="656">
                  <c:v>240</c:v>
                </c:pt>
                <c:pt idx="657">
                  <c:v>200</c:v>
                </c:pt>
                <c:pt idx="658">
                  <c:v>200</c:v>
                </c:pt>
                <c:pt idx="659">
                  <c:v>160</c:v>
                </c:pt>
                <c:pt idx="660">
                  <c:v>160</c:v>
                </c:pt>
                <c:pt idx="661">
                  <c:v>120</c:v>
                </c:pt>
                <c:pt idx="662">
                  <c:v>80</c:v>
                </c:pt>
                <c:pt idx="663">
                  <c:v>40</c:v>
                </c:pt>
                <c:pt idx="664">
                  <c:v>-40</c:v>
                </c:pt>
                <c:pt idx="665">
                  <c:v>40</c:v>
                </c:pt>
                <c:pt idx="666">
                  <c:v>-40</c:v>
                </c:pt>
                <c:pt idx="667">
                  <c:v>40</c:v>
                </c:pt>
                <c:pt idx="668">
                  <c:v>0</c:v>
                </c:pt>
                <c:pt idx="669">
                  <c:v>-40</c:v>
                </c:pt>
                <c:pt idx="670">
                  <c:v>0</c:v>
                </c:pt>
                <c:pt idx="671">
                  <c:v>-40</c:v>
                </c:pt>
                <c:pt idx="672">
                  <c:v>-40</c:v>
                </c:pt>
                <c:pt idx="673">
                  <c:v>-40</c:v>
                </c:pt>
                <c:pt idx="674">
                  <c:v>-80</c:v>
                </c:pt>
                <c:pt idx="675">
                  <c:v>-80</c:v>
                </c:pt>
                <c:pt idx="676">
                  <c:v>-120</c:v>
                </c:pt>
                <c:pt idx="677">
                  <c:v>-120</c:v>
                </c:pt>
                <c:pt idx="678">
                  <c:v>-120</c:v>
                </c:pt>
                <c:pt idx="679">
                  <c:v>-120</c:v>
                </c:pt>
                <c:pt idx="680">
                  <c:v>-200</c:v>
                </c:pt>
                <c:pt idx="681">
                  <c:v>-200</c:v>
                </c:pt>
                <c:pt idx="682">
                  <c:v>-200</c:v>
                </c:pt>
                <c:pt idx="683">
                  <c:v>-200</c:v>
                </c:pt>
                <c:pt idx="684">
                  <c:v>-240</c:v>
                </c:pt>
                <c:pt idx="685">
                  <c:v>-240</c:v>
                </c:pt>
                <c:pt idx="686">
                  <c:v>-240</c:v>
                </c:pt>
                <c:pt idx="687">
                  <c:v>-240</c:v>
                </c:pt>
                <c:pt idx="688">
                  <c:v>-280</c:v>
                </c:pt>
                <c:pt idx="689">
                  <c:v>-280</c:v>
                </c:pt>
                <c:pt idx="690">
                  <c:v>-280</c:v>
                </c:pt>
                <c:pt idx="691">
                  <c:v>-280</c:v>
                </c:pt>
                <c:pt idx="692">
                  <c:v>-280</c:v>
                </c:pt>
                <c:pt idx="693">
                  <c:v>-280</c:v>
                </c:pt>
                <c:pt idx="694">
                  <c:v>-280</c:v>
                </c:pt>
                <c:pt idx="695">
                  <c:v>-280</c:v>
                </c:pt>
                <c:pt idx="696">
                  <c:v>-320</c:v>
                </c:pt>
                <c:pt idx="697">
                  <c:v>-280</c:v>
                </c:pt>
                <c:pt idx="698">
                  <c:v>-320</c:v>
                </c:pt>
                <c:pt idx="699">
                  <c:v>-320</c:v>
                </c:pt>
                <c:pt idx="700">
                  <c:v>-400</c:v>
                </c:pt>
                <c:pt idx="701">
                  <c:v>-400</c:v>
                </c:pt>
                <c:pt idx="702">
                  <c:v>-400</c:v>
                </c:pt>
                <c:pt idx="703">
                  <c:v>-400</c:v>
                </c:pt>
                <c:pt idx="704">
                  <c:v>-360</c:v>
                </c:pt>
                <c:pt idx="705">
                  <c:v>-320</c:v>
                </c:pt>
                <c:pt idx="706">
                  <c:v>-280</c:v>
                </c:pt>
                <c:pt idx="707">
                  <c:v>-320</c:v>
                </c:pt>
                <c:pt idx="708">
                  <c:v>-320</c:v>
                </c:pt>
                <c:pt idx="709">
                  <c:v>-280</c:v>
                </c:pt>
                <c:pt idx="710">
                  <c:v>-320</c:v>
                </c:pt>
                <c:pt idx="711">
                  <c:v>-280</c:v>
                </c:pt>
                <c:pt idx="712">
                  <c:v>-320</c:v>
                </c:pt>
                <c:pt idx="713">
                  <c:v>-360</c:v>
                </c:pt>
                <c:pt idx="714">
                  <c:v>-280</c:v>
                </c:pt>
                <c:pt idx="715">
                  <c:v>-360</c:v>
                </c:pt>
                <c:pt idx="716">
                  <c:v>-360</c:v>
                </c:pt>
                <c:pt idx="717">
                  <c:v>-360</c:v>
                </c:pt>
                <c:pt idx="718">
                  <c:v>-400</c:v>
                </c:pt>
                <c:pt idx="719">
                  <c:v>-400</c:v>
                </c:pt>
                <c:pt idx="720">
                  <c:v>-400</c:v>
                </c:pt>
                <c:pt idx="721">
                  <c:v>-440</c:v>
                </c:pt>
                <c:pt idx="722">
                  <c:v>-400</c:v>
                </c:pt>
                <c:pt idx="723">
                  <c:v>-320</c:v>
                </c:pt>
                <c:pt idx="724">
                  <c:v>-280</c:v>
                </c:pt>
                <c:pt idx="725">
                  <c:v>-320</c:v>
                </c:pt>
                <c:pt idx="726">
                  <c:v>-280</c:v>
                </c:pt>
                <c:pt idx="727">
                  <c:v>-280</c:v>
                </c:pt>
                <c:pt idx="728">
                  <c:v>-240</c:v>
                </c:pt>
                <c:pt idx="729">
                  <c:v>-240</c:v>
                </c:pt>
                <c:pt idx="730">
                  <c:v>-240</c:v>
                </c:pt>
                <c:pt idx="731">
                  <c:v>-200</c:v>
                </c:pt>
                <c:pt idx="732">
                  <c:v>-200</c:v>
                </c:pt>
                <c:pt idx="733">
                  <c:v>-200</c:v>
                </c:pt>
                <c:pt idx="734">
                  <c:v>-200</c:v>
                </c:pt>
                <c:pt idx="735">
                  <c:v>-160</c:v>
                </c:pt>
                <c:pt idx="736">
                  <c:v>-160</c:v>
                </c:pt>
                <c:pt idx="737">
                  <c:v>-200</c:v>
                </c:pt>
                <c:pt idx="738">
                  <c:v>-200</c:v>
                </c:pt>
                <c:pt idx="739">
                  <c:v>-240</c:v>
                </c:pt>
                <c:pt idx="740">
                  <c:v>-200</c:v>
                </c:pt>
                <c:pt idx="741">
                  <c:v>-160</c:v>
                </c:pt>
                <c:pt idx="742">
                  <c:v>-80</c:v>
                </c:pt>
                <c:pt idx="743">
                  <c:v>-80</c:v>
                </c:pt>
                <c:pt idx="744">
                  <c:v>-40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40</c:v>
                </c:pt>
                <c:pt idx="749">
                  <c:v>40</c:v>
                </c:pt>
                <c:pt idx="750">
                  <c:v>40</c:v>
                </c:pt>
                <c:pt idx="751">
                  <c:v>40</c:v>
                </c:pt>
                <c:pt idx="752">
                  <c:v>80</c:v>
                </c:pt>
                <c:pt idx="753">
                  <c:v>80</c:v>
                </c:pt>
                <c:pt idx="754">
                  <c:v>40</c:v>
                </c:pt>
                <c:pt idx="755">
                  <c:v>80</c:v>
                </c:pt>
                <c:pt idx="756">
                  <c:v>40</c:v>
                </c:pt>
                <c:pt idx="757">
                  <c:v>40</c:v>
                </c:pt>
                <c:pt idx="758">
                  <c:v>40</c:v>
                </c:pt>
                <c:pt idx="759">
                  <c:v>40</c:v>
                </c:pt>
                <c:pt idx="760">
                  <c:v>40</c:v>
                </c:pt>
                <c:pt idx="761">
                  <c:v>160</c:v>
                </c:pt>
                <c:pt idx="762">
                  <c:v>160</c:v>
                </c:pt>
                <c:pt idx="763">
                  <c:v>200</c:v>
                </c:pt>
                <c:pt idx="764">
                  <c:v>200</c:v>
                </c:pt>
                <c:pt idx="765">
                  <c:v>200</c:v>
                </c:pt>
                <c:pt idx="766">
                  <c:v>240</c:v>
                </c:pt>
                <c:pt idx="767">
                  <c:v>240</c:v>
                </c:pt>
                <c:pt idx="768">
                  <c:v>240</c:v>
                </c:pt>
                <c:pt idx="769">
                  <c:v>320</c:v>
                </c:pt>
                <c:pt idx="770">
                  <c:v>320</c:v>
                </c:pt>
                <c:pt idx="771">
                  <c:v>360</c:v>
                </c:pt>
                <c:pt idx="772">
                  <c:v>360</c:v>
                </c:pt>
                <c:pt idx="773">
                  <c:v>360</c:v>
                </c:pt>
                <c:pt idx="774">
                  <c:v>360</c:v>
                </c:pt>
                <c:pt idx="775">
                  <c:v>280</c:v>
                </c:pt>
                <c:pt idx="776">
                  <c:v>280</c:v>
                </c:pt>
                <c:pt idx="777">
                  <c:v>320</c:v>
                </c:pt>
                <c:pt idx="778">
                  <c:v>320</c:v>
                </c:pt>
                <c:pt idx="779">
                  <c:v>360</c:v>
                </c:pt>
                <c:pt idx="780">
                  <c:v>400</c:v>
                </c:pt>
                <c:pt idx="781">
                  <c:v>440</c:v>
                </c:pt>
                <c:pt idx="782">
                  <c:v>440</c:v>
                </c:pt>
                <c:pt idx="783">
                  <c:v>480</c:v>
                </c:pt>
                <c:pt idx="784">
                  <c:v>440</c:v>
                </c:pt>
                <c:pt idx="785">
                  <c:v>440</c:v>
                </c:pt>
                <c:pt idx="786">
                  <c:v>440</c:v>
                </c:pt>
                <c:pt idx="787">
                  <c:v>440</c:v>
                </c:pt>
                <c:pt idx="788">
                  <c:v>440</c:v>
                </c:pt>
                <c:pt idx="789">
                  <c:v>440</c:v>
                </c:pt>
                <c:pt idx="790">
                  <c:v>440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280</c:v>
                </c:pt>
                <c:pt idx="795">
                  <c:v>320</c:v>
                </c:pt>
                <c:pt idx="796">
                  <c:v>280</c:v>
                </c:pt>
                <c:pt idx="797">
                  <c:v>320</c:v>
                </c:pt>
                <c:pt idx="798">
                  <c:v>360</c:v>
                </c:pt>
                <c:pt idx="799">
                  <c:v>400</c:v>
                </c:pt>
                <c:pt idx="800">
                  <c:v>400</c:v>
                </c:pt>
                <c:pt idx="801">
                  <c:v>360</c:v>
                </c:pt>
                <c:pt idx="802">
                  <c:v>360</c:v>
                </c:pt>
                <c:pt idx="803">
                  <c:v>360</c:v>
                </c:pt>
                <c:pt idx="804">
                  <c:v>360</c:v>
                </c:pt>
                <c:pt idx="805">
                  <c:v>360</c:v>
                </c:pt>
                <c:pt idx="806">
                  <c:v>360</c:v>
                </c:pt>
                <c:pt idx="807">
                  <c:v>360</c:v>
                </c:pt>
                <c:pt idx="808">
                  <c:v>320</c:v>
                </c:pt>
                <c:pt idx="809">
                  <c:v>360</c:v>
                </c:pt>
                <c:pt idx="810">
                  <c:v>280</c:v>
                </c:pt>
                <c:pt idx="811">
                  <c:v>280</c:v>
                </c:pt>
                <c:pt idx="812">
                  <c:v>240</c:v>
                </c:pt>
                <c:pt idx="813">
                  <c:v>200</c:v>
                </c:pt>
                <c:pt idx="814">
                  <c:v>200</c:v>
                </c:pt>
                <c:pt idx="815">
                  <c:v>160</c:v>
                </c:pt>
                <c:pt idx="816">
                  <c:v>200</c:v>
                </c:pt>
                <c:pt idx="817">
                  <c:v>240</c:v>
                </c:pt>
                <c:pt idx="818">
                  <c:v>240</c:v>
                </c:pt>
                <c:pt idx="819">
                  <c:v>240</c:v>
                </c:pt>
                <c:pt idx="820">
                  <c:v>200</c:v>
                </c:pt>
                <c:pt idx="821">
                  <c:v>240</c:v>
                </c:pt>
                <c:pt idx="822">
                  <c:v>200</c:v>
                </c:pt>
                <c:pt idx="823">
                  <c:v>200</c:v>
                </c:pt>
                <c:pt idx="824">
                  <c:v>160</c:v>
                </c:pt>
                <c:pt idx="825">
                  <c:v>200</c:v>
                </c:pt>
                <c:pt idx="826">
                  <c:v>160</c:v>
                </c:pt>
                <c:pt idx="827">
                  <c:v>120</c:v>
                </c:pt>
                <c:pt idx="828">
                  <c:v>120</c:v>
                </c:pt>
                <c:pt idx="829">
                  <c:v>80</c:v>
                </c:pt>
                <c:pt idx="830">
                  <c:v>40</c:v>
                </c:pt>
                <c:pt idx="831">
                  <c:v>0</c:v>
                </c:pt>
                <c:pt idx="832">
                  <c:v>-80</c:v>
                </c:pt>
                <c:pt idx="833">
                  <c:v>-40</c:v>
                </c:pt>
                <c:pt idx="834">
                  <c:v>-80</c:v>
                </c:pt>
                <c:pt idx="835">
                  <c:v>0</c:v>
                </c:pt>
                <c:pt idx="836">
                  <c:v>-40</c:v>
                </c:pt>
                <c:pt idx="837">
                  <c:v>-40</c:v>
                </c:pt>
                <c:pt idx="838">
                  <c:v>-80</c:v>
                </c:pt>
                <c:pt idx="839">
                  <c:v>-80</c:v>
                </c:pt>
                <c:pt idx="840">
                  <c:v>-80</c:v>
                </c:pt>
                <c:pt idx="841">
                  <c:v>-80</c:v>
                </c:pt>
                <c:pt idx="842">
                  <c:v>-120</c:v>
                </c:pt>
                <c:pt idx="843">
                  <c:v>-120</c:v>
                </c:pt>
                <c:pt idx="844">
                  <c:v>-120</c:v>
                </c:pt>
                <c:pt idx="845">
                  <c:v>-160</c:v>
                </c:pt>
                <c:pt idx="846">
                  <c:v>-160</c:v>
                </c:pt>
                <c:pt idx="847">
                  <c:v>-160</c:v>
                </c:pt>
                <c:pt idx="848">
                  <c:v>-240</c:v>
                </c:pt>
                <c:pt idx="849">
                  <c:v>-240</c:v>
                </c:pt>
                <c:pt idx="850">
                  <c:v>-240</c:v>
                </c:pt>
                <c:pt idx="851">
                  <c:v>-240</c:v>
                </c:pt>
                <c:pt idx="852">
                  <c:v>-280</c:v>
                </c:pt>
                <c:pt idx="853">
                  <c:v>-280</c:v>
                </c:pt>
                <c:pt idx="854">
                  <c:v>-240</c:v>
                </c:pt>
                <c:pt idx="855">
                  <c:v>-280</c:v>
                </c:pt>
                <c:pt idx="856">
                  <c:v>-280</c:v>
                </c:pt>
                <c:pt idx="857">
                  <c:v>-280</c:v>
                </c:pt>
                <c:pt idx="858">
                  <c:v>-280</c:v>
                </c:pt>
                <c:pt idx="859">
                  <c:v>-280</c:v>
                </c:pt>
                <c:pt idx="860">
                  <c:v>-360</c:v>
                </c:pt>
                <c:pt idx="861">
                  <c:v>-320</c:v>
                </c:pt>
                <c:pt idx="862">
                  <c:v>-280</c:v>
                </c:pt>
                <c:pt idx="863">
                  <c:v>-320</c:v>
                </c:pt>
                <c:pt idx="864">
                  <c:v>-360</c:v>
                </c:pt>
                <c:pt idx="865">
                  <c:v>-320</c:v>
                </c:pt>
                <c:pt idx="866">
                  <c:v>-280</c:v>
                </c:pt>
                <c:pt idx="867">
                  <c:v>-360</c:v>
                </c:pt>
                <c:pt idx="868">
                  <c:v>-440</c:v>
                </c:pt>
                <c:pt idx="869">
                  <c:v>-400</c:v>
                </c:pt>
                <c:pt idx="870">
                  <c:v>-400</c:v>
                </c:pt>
                <c:pt idx="871">
                  <c:v>-400</c:v>
                </c:pt>
                <c:pt idx="872">
                  <c:v>-400</c:v>
                </c:pt>
                <c:pt idx="873">
                  <c:v>-280</c:v>
                </c:pt>
                <c:pt idx="874">
                  <c:v>-280</c:v>
                </c:pt>
                <c:pt idx="875">
                  <c:v>-280</c:v>
                </c:pt>
                <c:pt idx="876">
                  <c:v>-280</c:v>
                </c:pt>
                <c:pt idx="877">
                  <c:v>-280</c:v>
                </c:pt>
                <c:pt idx="878">
                  <c:v>-280</c:v>
                </c:pt>
                <c:pt idx="879">
                  <c:v>-280</c:v>
                </c:pt>
                <c:pt idx="880">
                  <c:v>-280</c:v>
                </c:pt>
                <c:pt idx="881">
                  <c:v>-280</c:v>
                </c:pt>
                <c:pt idx="882">
                  <c:v>-280</c:v>
                </c:pt>
                <c:pt idx="883">
                  <c:v>-280</c:v>
                </c:pt>
                <c:pt idx="884">
                  <c:v>-280</c:v>
                </c:pt>
                <c:pt idx="885">
                  <c:v>-280</c:v>
                </c:pt>
                <c:pt idx="886">
                  <c:v>-320</c:v>
                </c:pt>
                <c:pt idx="887">
                  <c:v>-360</c:v>
                </c:pt>
                <c:pt idx="888">
                  <c:v>-400</c:v>
                </c:pt>
                <c:pt idx="889">
                  <c:v>-360</c:v>
                </c:pt>
                <c:pt idx="890">
                  <c:v>-400</c:v>
                </c:pt>
                <c:pt idx="891">
                  <c:v>-320</c:v>
                </c:pt>
                <c:pt idx="892">
                  <c:v>-280</c:v>
                </c:pt>
                <c:pt idx="893">
                  <c:v>-280</c:v>
                </c:pt>
                <c:pt idx="894">
                  <c:v>-240</c:v>
                </c:pt>
                <c:pt idx="895">
                  <c:v>-240</c:v>
                </c:pt>
                <c:pt idx="896">
                  <c:v>-240</c:v>
                </c:pt>
                <c:pt idx="897">
                  <c:v>-200</c:v>
                </c:pt>
                <c:pt idx="898">
                  <c:v>-200</c:v>
                </c:pt>
                <c:pt idx="899">
                  <c:v>-160</c:v>
                </c:pt>
                <c:pt idx="900">
                  <c:v>-160</c:v>
                </c:pt>
                <c:pt idx="901">
                  <c:v>-120</c:v>
                </c:pt>
                <c:pt idx="902">
                  <c:v>-120</c:v>
                </c:pt>
                <c:pt idx="903">
                  <c:v>-120</c:v>
                </c:pt>
                <c:pt idx="904">
                  <c:v>-120</c:v>
                </c:pt>
                <c:pt idx="905">
                  <c:v>-120</c:v>
                </c:pt>
                <c:pt idx="906">
                  <c:v>-160</c:v>
                </c:pt>
                <c:pt idx="907">
                  <c:v>-120</c:v>
                </c:pt>
                <c:pt idx="908">
                  <c:v>-120</c:v>
                </c:pt>
                <c:pt idx="909">
                  <c:v>-120</c:v>
                </c:pt>
                <c:pt idx="910">
                  <c:v>0</c:v>
                </c:pt>
                <c:pt idx="911">
                  <c:v>40</c:v>
                </c:pt>
                <c:pt idx="912">
                  <c:v>40</c:v>
                </c:pt>
                <c:pt idx="913">
                  <c:v>40</c:v>
                </c:pt>
                <c:pt idx="914">
                  <c:v>40</c:v>
                </c:pt>
                <c:pt idx="915">
                  <c:v>80</c:v>
                </c:pt>
                <c:pt idx="916">
                  <c:v>80</c:v>
                </c:pt>
                <c:pt idx="917">
                  <c:v>120</c:v>
                </c:pt>
                <c:pt idx="918">
                  <c:v>120</c:v>
                </c:pt>
                <c:pt idx="919">
                  <c:v>120</c:v>
                </c:pt>
                <c:pt idx="920">
                  <c:v>160</c:v>
                </c:pt>
                <c:pt idx="921">
                  <c:v>120</c:v>
                </c:pt>
                <c:pt idx="922">
                  <c:v>160</c:v>
                </c:pt>
                <c:pt idx="923">
                  <c:v>160</c:v>
                </c:pt>
                <c:pt idx="924">
                  <c:v>120</c:v>
                </c:pt>
                <c:pt idx="925">
                  <c:v>80</c:v>
                </c:pt>
                <c:pt idx="926">
                  <c:v>80</c:v>
                </c:pt>
                <c:pt idx="927">
                  <c:v>120</c:v>
                </c:pt>
                <c:pt idx="928">
                  <c:v>120</c:v>
                </c:pt>
                <c:pt idx="929">
                  <c:v>200</c:v>
                </c:pt>
                <c:pt idx="930">
                  <c:v>240</c:v>
                </c:pt>
                <c:pt idx="931">
                  <c:v>240</c:v>
                </c:pt>
                <c:pt idx="932">
                  <c:v>280</c:v>
                </c:pt>
                <c:pt idx="933">
                  <c:v>280</c:v>
                </c:pt>
                <c:pt idx="934">
                  <c:v>320</c:v>
                </c:pt>
                <c:pt idx="935">
                  <c:v>320</c:v>
                </c:pt>
                <c:pt idx="936">
                  <c:v>320</c:v>
                </c:pt>
                <c:pt idx="937">
                  <c:v>360</c:v>
                </c:pt>
                <c:pt idx="938">
                  <c:v>360</c:v>
                </c:pt>
                <c:pt idx="939">
                  <c:v>400</c:v>
                </c:pt>
                <c:pt idx="940">
                  <c:v>360</c:v>
                </c:pt>
                <c:pt idx="941">
                  <c:v>360</c:v>
                </c:pt>
                <c:pt idx="942">
                  <c:v>360</c:v>
                </c:pt>
                <c:pt idx="943">
                  <c:v>280</c:v>
                </c:pt>
                <c:pt idx="944">
                  <c:v>320</c:v>
                </c:pt>
                <c:pt idx="945">
                  <c:v>320</c:v>
                </c:pt>
                <c:pt idx="946">
                  <c:v>320</c:v>
                </c:pt>
                <c:pt idx="947">
                  <c:v>320</c:v>
                </c:pt>
                <c:pt idx="948">
                  <c:v>440</c:v>
                </c:pt>
                <c:pt idx="949">
                  <c:v>440</c:v>
                </c:pt>
                <c:pt idx="950">
                  <c:v>440</c:v>
                </c:pt>
                <c:pt idx="951">
                  <c:v>480</c:v>
                </c:pt>
                <c:pt idx="952">
                  <c:v>440</c:v>
                </c:pt>
                <c:pt idx="953">
                  <c:v>440</c:v>
                </c:pt>
                <c:pt idx="954">
                  <c:v>440</c:v>
                </c:pt>
                <c:pt idx="955">
                  <c:v>440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360</c:v>
                </c:pt>
                <c:pt idx="962">
                  <c:v>320</c:v>
                </c:pt>
                <c:pt idx="963">
                  <c:v>280</c:v>
                </c:pt>
                <c:pt idx="964">
                  <c:v>280</c:v>
                </c:pt>
                <c:pt idx="965">
                  <c:v>280</c:v>
                </c:pt>
                <c:pt idx="966">
                  <c:v>320</c:v>
                </c:pt>
                <c:pt idx="967">
                  <c:v>320</c:v>
                </c:pt>
                <c:pt idx="968">
                  <c:v>360</c:v>
                </c:pt>
                <c:pt idx="969">
                  <c:v>360</c:v>
                </c:pt>
                <c:pt idx="970">
                  <c:v>360</c:v>
                </c:pt>
                <c:pt idx="971">
                  <c:v>320</c:v>
                </c:pt>
                <c:pt idx="972">
                  <c:v>320</c:v>
                </c:pt>
                <c:pt idx="973">
                  <c:v>320</c:v>
                </c:pt>
                <c:pt idx="974">
                  <c:v>320</c:v>
                </c:pt>
                <c:pt idx="975">
                  <c:v>280</c:v>
                </c:pt>
                <c:pt idx="976">
                  <c:v>280</c:v>
                </c:pt>
                <c:pt idx="977">
                  <c:v>280</c:v>
                </c:pt>
                <c:pt idx="978">
                  <c:v>240</c:v>
                </c:pt>
                <c:pt idx="979">
                  <c:v>240</c:v>
                </c:pt>
                <c:pt idx="980">
                  <c:v>200</c:v>
                </c:pt>
                <c:pt idx="981">
                  <c:v>160</c:v>
                </c:pt>
                <c:pt idx="982">
                  <c:v>120</c:v>
                </c:pt>
                <c:pt idx="983">
                  <c:v>120</c:v>
                </c:pt>
                <c:pt idx="984">
                  <c:v>120</c:v>
                </c:pt>
                <c:pt idx="985">
                  <c:v>200</c:v>
                </c:pt>
                <c:pt idx="986">
                  <c:v>200</c:v>
                </c:pt>
                <c:pt idx="987">
                  <c:v>200</c:v>
                </c:pt>
                <c:pt idx="988">
                  <c:v>200</c:v>
                </c:pt>
                <c:pt idx="989">
                  <c:v>160</c:v>
                </c:pt>
                <c:pt idx="990">
                  <c:v>120</c:v>
                </c:pt>
                <c:pt idx="991">
                  <c:v>120</c:v>
                </c:pt>
                <c:pt idx="992">
                  <c:v>120</c:v>
                </c:pt>
                <c:pt idx="993">
                  <c:v>80</c:v>
                </c:pt>
                <c:pt idx="994">
                  <c:v>80</c:v>
                </c:pt>
                <c:pt idx="995">
                  <c:v>40</c:v>
                </c:pt>
                <c:pt idx="996">
                  <c:v>40</c:v>
                </c:pt>
                <c:pt idx="997">
                  <c:v>0</c:v>
                </c:pt>
                <c:pt idx="998">
                  <c:v>-40</c:v>
                </c:pt>
                <c:pt idx="999">
                  <c:v>-80</c:v>
                </c:pt>
                <c:pt idx="1000">
                  <c:v>-120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64-48EC-BE18-3C6372AB4DE0}"/>
            </c:ext>
          </c:extLst>
        </c:ser>
        <c:ser>
          <c:idx val="1"/>
          <c:order val="1"/>
          <c:tx>
            <c:strRef>
              <c:f>List1!$D$3</c:f>
              <c:strCache>
                <c:ptCount val="1"/>
                <c:pt idx="0">
                  <c:v>A*sin(ωt+φ)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List1!$B$2003:$B$3003</c:f>
              <c:numCache>
                <c:formatCode>General</c:formatCode>
                <c:ptCount val="1001"/>
                <c:pt idx="0">
                  <c:v>4.0000000000000002E-4</c:v>
                </c:pt>
                <c:pt idx="1">
                  <c:v>4.0020000000000002E-4</c:v>
                </c:pt>
                <c:pt idx="2">
                  <c:v>4.0039999999999997E-4</c:v>
                </c:pt>
                <c:pt idx="3">
                  <c:v>4.0059999999999998E-4</c:v>
                </c:pt>
                <c:pt idx="4">
                  <c:v>4.0079999999999998E-4</c:v>
                </c:pt>
                <c:pt idx="5">
                  <c:v>4.0099999999999999E-4</c:v>
                </c:pt>
                <c:pt idx="6">
                  <c:v>4.0119999999999999E-4</c:v>
                </c:pt>
                <c:pt idx="7">
                  <c:v>4.014E-4</c:v>
                </c:pt>
                <c:pt idx="8">
                  <c:v>4.016E-4</c:v>
                </c:pt>
                <c:pt idx="9">
                  <c:v>4.0180000000000001E-4</c:v>
                </c:pt>
                <c:pt idx="10">
                  <c:v>4.0200000000000001E-4</c:v>
                </c:pt>
                <c:pt idx="11">
                  <c:v>4.0220000000000002E-4</c:v>
                </c:pt>
                <c:pt idx="12">
                  <c:v>4.0240000000000002E-4</c:v>
                </c:pt>
                <c:pt idx="13">
                  <c:v>4.0259999999999997E-4</c:v>
                </c:pt>
                <c:pt idx="14">
                  <c:v>4.0279999999999998E-4</c:v>
                </c:pt>
                <c:pt idx="15">
                  <c:v>4.0299999999999998E-4</c:v>
                </c:pt>
                <c:pt idx="16">
                  <c:v>4.0319999999999999E-4</c:v>
                </c:pt>
                <c:pt idx="17">
                  <c:v>4.0339999999999999E-4</c:v>
                </c:pt>
                <c:pt idx="18">
                  <c:v>4.036E-4</c:v>
                </c:pt>
                <c:pt idx="19">
                  <c:v>4.038E-4</c:v>
                </c:pt>
                <c:pt idx="20">
                  <c:v>4.0400000000000001E-4</c:v>
                </c:pt>
                <c:pt idx="21">
                  <c:v>4.0420000000000001E-4</c:v>
                </c:pt>
                <c:pt idx="22">
                  <c:v>4.0440000000000002E-4</c:v>
                </c:pt>
                <c:pt idx="23">
                  <c:v>4.0460000000000002E-4</c:v>
                </c:pt>
                <c:pt idx="24">
                  <c:v>4.0479999999999997E-4</c:v>
                </c:pt>
                <c:pt idx="25">
                  <c:v>4.0499999999999998E-4</c:v>
                </c:pt>
                <c:pt idx="26">
                  <c:v>4.0519999999999998E-4</c:v>
                </c:pt>
                <c:pt idx="27">
                  <c:v>4.0539999999999999E-4</c:v>
                </c:pt>
                <c:pt idx="28">
                  <c:v>4.0559999999999999E-4</c:v>
                </c:pt>
                <c:pt idx="29">
                  <c:v>4.058E-4</c:v>
                </c:pt>
                <c:pt idx="30">
                  <c:v>4.06E-4</c:v>
                </c:pt>
                <c:pt idx="31">
                  <c:v>4.0620000000000001E-4</c:v>
                </c:pt>
                <c:pt idx="32">
                  <c:v>4.0640000000000001E-4</c:v>
                </c:pt>
                <c:pt idx="33">
                  <c:v>4.0660000000000002E-4</c:v>
                </c:pt>
                <c:pt idx="34">
                  <c:v>4.0680000000000002E-4</c:v>
                </c:pt>
                <c:pt idx="35">
                  <c:v>4.0700000000000003E-4</c:v>
                </c:pt>
                <c:pt idx="36">
                  <c:v>4.0719999999999998E-4</c:v>
                </c:pt>
                <c:pt idx="37">
                  <c:v>4.0739999999999998E-4</c:v>
                </c:pt>
                <c:pt idx="38">
                  <c:v>4.0759999999999999E-4</c:v>
                </c:pt>
                <c:pt idx="39">
                  <c:v>4.0779999999999999E-4</c:v>
                </c:pt>
                <c:pt idx="40">
                  <c:v>4.08E-4</c:v>
                </c:pt>
                <c:pt idx="41">
                  <c:v>4.082E-4</c:v>
                </c:pt>
                <c:pt idx="42">
                  <c:v>4.0840000000000001E-4</c:v>
                </c:pt>
                <c:pt idx="43">
                  <c:v>4.0860000000000001E-4</c:v>
                </c:pt>
                <c:pt idx="44">
                  <c:v>4.0880000000000002E-4</c:v>
                </c:pt>
                <c:pt idx="45">
                  <c:v>4.0900000000000002E-4</c:v>
                </c:pt>
                <c:pt idx="46">
                  <c:v>4.0920000000000003E-4</c:v>
                </c:pt>
                <c:pt idx="47">
                  <c:v>4.0939999999999998E-4</c:v>
                </c:pt>
                <c:pt idx="48">
                  <c:v>4.0959999999999998E-4</c:v>
                </c:pt>
                <c:pt idx="49">
                  <c:v>4.0979999999999999E-4</c:v>
                </c:pt>
                <c:pt idx="50">
                  <c:v>4.0999999999999999E-4</c:v>
                </c:pt>
                <c:pt idx="51">
                  <c:v>4.102E-4</c:v>
                </c:pt>
                <c:pt idx="52">
                  <c:v>4.104E-4</c:v>
                </c:pt>
                <c:pt idx="53">
                  <c:v>4.1060000000000001E-4</c:v>
                </c:pt>
                <c:pt idx="54">
                  <c:v>4.1080000000000001E-4</c:v>
                </c:pt>
                <c:pt idx="55">
                  <c:v>4.1100000000000002E-4</c:v>
                </c:pt>
                <c:pt idx="56">
                  <c:v>4.1120000000000002E-4</c:v>
                </c:pt>
                <c:pt idx="57">
                  <c:v>4.1140000000000003E-4</c:v>
                </c:pt>
                <c:pt idx="58">
                  <c:v>4.1159999999999998E-4</c:v>
                </c:pt>
                <c:pt idx="59">
                  <c:v>4.1179999999999998E-4</c:v>
                </c:pt>
                <c:pt idx="60">
                  <c:v>4.1199999999999999E-4</c:v>
                </c:pt>
                <c:pt idx="61">
                  <c:v>4.1219999999999999E-4</c:v>
                </c:pt>
                <c:pt idx="62">
                  <c:v>4.124E-4</c:v>
                </c:pt>
                <c:pt idx="63">
                  <c:v>4.126E-4</c:v>
                </c:pt>
                <c:pt idx="64">
                  <c:v>4.1280000000000001E-4</c:v>
                </c:pt>
                <c:pt idx="65">
                  <c:v>4.1300000000000001E-4</c:v>
                </c:pt>
                <c:pt idx="66">
                  <c:v>4.1320000000000001E-4</c:v>
                </c:pt>
                <c:pt idx="67">
                  <c:v>4.1340000000000002E-4</c:v>
                </c:pt>
                <c:pt idx="68">
                  <c:v>4.1360000000000002E-4</c:v>
                </c:pt>
                <c:pt idx="69">
                  <c:v>4.1379999999999998E-4</c:v>
                </c:pt>
                <c:pt idx="70">
                  <c:v>4.1399999999999998E-4</c:v>
                </c:pt>
                <c:pt idx="71">
                  <c:v>4.1419999999999998E-4</c:v>
                </c:pt>
                <c:pt idx="72">
                  <c:v>4.1439999999999999E-4</c:v>
                </c:pt>
                <c:pt idx="73">
                  <c:v>4.1459999999999999E-4</c:v>
                </c:pt>
                <c:pt idx="74">
                  <c:v>4.148E-4</c:v>
                </c:pt>
                <c:pt idx="75">
                  <c:v>4.15E-4</c:v>
                </c:pt>
                <c:pt idx="76">
                  <c:v>4.1520000000000001E-4</c:v>
                </c:pt>
                <c:pt idx="77">
                  <c:v>4.1540000000000001E-4</c:v>
                </c:pt>
                <c:pt idx="78">
                  <c:v>4.1560000000000002E-4</c:v>
                </c:pt>
                <c:pt idx="79">
                  <c:v>4.1580000000000002E-4</c:v>
                </c:pt>
                <c:pt idx="80">
                  <c:v>4.1599999999999997E-4</c:v>
                </c:pt>
                <c:pt idx="81">
                  <c:v>4.1619999999999998E-4</c:v>
                </c:pt>
                <c:pt idx="82">
                  <c:v>4.1639999999999998E-4</c:v>
                </c:pt>
                <c:pt idx="83">
                  <c:v>4.1659999999999999E-4</c:v>
                </c:pt>
                <c:pt idx="84">
                  <c:v>4.1679999999999999E-4</c:v>
                </c:pt>
                <c:pt idx="85">
                  <c:v>4.17E-4</c:v>
                </c:pt>
                <c:pt idx="86">
                  <c:v>4.172E-4</c:v>
                </c:pt>
                <c:pt idx="87">
                  <c:v>4.1740000000000001E-4</c:v>
                </c:pt>
                <c:pt idx="88">
                  <c:v>4.1760000000000001E-4</c:v>
                </c:pt>
                <c:pt idx="89">
                  <c:v>4.1780000000000002E-4</c:v>
                </c:pt>
                <c:pt idx="90">
                  <c:v>4.1800000000000002E-4</c:v>
                </c:pt>
                <c:pt idx="91">
                  <c:v>4.1819999999999997E-4</c:v>
                </c:pt>
                <c:pt idx="92">
                  <c:v>4.1839999999999998E-4</c:v>
                </c:pt>
                <c:pt idx="93">
                  <c:v>4.1859999999999998E-4</c:v>
                </c:pt>
                <c:pt idx="94">
                  <c:v>4.1879999999999999E-4</c:v>
                </c:pt>
                <c:pt idx="95">
                  <c:v>4.1899999999999999E-4</c:v>
                </c:pt>
                <c:pt idx="96">
                  <c:v>4.192E-4</c:v>
                </c:pt>
                <c:pt idx="97">
                  <c:v>4.194E-4</c:v>
                </c:pt>
                <c:pt idx="98">
                  <c:v>4.1960000000000001E-4</c:v>
                </c:pt>
                <c:pt idx="99">
                  <c:v>4.1980000000000001E-4</c:v>
                </c:pt>
                <c:pt idx="100">
                  <c:v>4.2000000000000002E-4</c:v>
                </c:pt>
                <c:pt idx="101">
                  <c:v>4.2020000000000002E-4</c:v>
                </c:pt>
                <c:pt idx="102">
                  <c:v>4.2039999999999997E-4</c:v>
                </c:pt>
                <c:pt idx="103">
                  <c:v>4.2059999999999998E-4</c:v>
                </c:pt>
                <c:pt idx="104">
                  <c:v>4.2079999999999998E-4</c:v>
                </c:pt>
                <c:pt idx="105">
                  <c:v>4.2099999999999999E-4</c:v>
                </c:pt>
                <c:pt idx="106">
                  <c:v>4.2119999999999999E-4</c:v>
                </c:pt>
                <c:pt idx="107">
                  <c:v>4.214E-4</c:v>
                </c:pt>
                <c:pt idx="108">
                  <c:v>4.216E-4</c:v>
                </c:pt>
                <c:pt idx="109">
                  <c:v>4.2180000000000001E-4</c:v>
                </c:pt>
                <c:pt idx="110">
                  <c:v>4.2200000000000001E-4</c:v>
                </c:pt>
                <c:pt idx="111">
                  <c:v>4.2220000000000002E-4</c:v>
                </c:pt>
                <c:pt idx="112">
                  <c:v>4.2240000000000002E-4</c:v>
                </c:pt>
                <c:pt idx="113">
                  <c:v>4.2260000000000003E-4</c:v>
                </c:pt>
                <c:pt idx="114">
                  <c:v>4.2279999999999998E-4</c:v>
                </c:pt>
                <c:pt idx="115">
                  <c:v>4.2299999999999998E-4</c:v>
                </c:pt>
                <c:pt idx="116">
                  <c:v>4.2319999999999999E-4</c:v>
                </c:pt>
                <c:pt idx="117">
                  <c:v>4.2339999999999999E-4</c:v>
                </c:pt>
                <c:pt idx="118">
                  <c:v>4.236E-4</c:v>
                </c:pt>
                <c:pt idx="119">
                  <c:v>4.238E-4</c:v>
                </c:pt>
                <c:pt idx="120">
                  <c:v>4.2400000000000001E-4</c:v>
                </c:pt>
                <c:pt idx="121">
                  <c:v>4.2420000000000001E-4</c:v>
                </c:pt>
                <c:pt idx="122">
                  <c:v>4.2440000000000002E-4</c:v>
                </c:pt>
                <c:pt idx="123">
                  <c:v>4.2460000000000002E-4</c:v>
                </c:pt>
                <c:pt idx="124">
                  <c:v>4.2480000000000003E-4</c:v>
                </c:pt>
                <c:pt idx="125">
                  <c:v>4.2499999999999998E-4</c:v>
                </c:pt>
                <c:pt idx="126">
                  <c:v>4.2519999999999998E-4</c:v>
                </c:pt>
                <c:pt idx="127">
                  <c:v>4.2539999999999999E-4</c:v>
                </c:pt>
                <c:pt idx="128">
                  <c:v>4.2559999999999999E-4</c:v>
                </c:pt>
                <c:pt idx="129">
                  <c:v>4.258E-4</c:v>
                </c:pt>
                <c:pt idx="130">
                  <c:v>4.26E-4</c:v>
                </c:pt>
                <c:pt idx="131">
                  <c:v>4.2620000000000001E-4</c:v>
                </c:pt>
                <c:pt idx="132">
                  <c:v>4.2640000000000001E-4</c:v>
                </c:pt>
                <c:pt idx="133">
                  <c:v>4.2660000000000002E-4</c:v>
                </c:pt>
                <c:pt idx="134">
                  <c:v>4.2680000000000002E-4</c:v>
                </c:pt>
                <c:pt idx="135">
                  <c:v>4.2700000000000002E-4</c:v>
                </c:pt>
                <c:pt idx="136">
                  <c:v>4.2719999999999998E-4</c:v>
                </c:pt>
                <c:pt idx="137">
                  <c:v>4.2739999999999998E-4</c:v>
                </c:pt>
                <c:pt idx="138">
                  <c:v>4.2759999999999999E-4</c:v>
                </c:pt>
                <c:pt idx="139">
                  <c:v>4.2779999999999999E-4</c:v>
                </c:pt>
                <c:pt idx="140">
                  <c:v>4.28E-4</c:v>
                </c:pt>
                <c:pt idx="141">
                  <c:v>4.282E-4</c:v>
                </c:pt>
                <c:pt idx="142">
                  <c:v>4.284E-4</c:v>
                </c:pt>
                <c:pt idx="143">
                  <c:v>4.2860000000000001E-4</c:v>
                </c:pt>
                <c:pt idx="144">
                  <c:v>4.2880000000000001E-4</c:v>
                </c:pt>
                <c:pt idx="145">
                  <c:v>4.2900000000000002E-4</c:v>
                </c:pt>
                <c:pt idx="146">
                  <c:v>4.2920000000000002E-4</c:v>
                </c:pt>
                <c:pt idx="147">
                  <c:v>4.2939999999999997E-4</c:v>
                </c:pt>
                <c:pt idx="148">
                  <c:v>4.2959999999999998E-4</c:v>
                </c:pt>
                <c:pt idx="149">
                  <c:v>4.2979999999999998E-4</c:v>
                </c:pt>
                <c:pt idx="150">
                  <c:v>4.2999999999999999E-4</c:v>
                </c:pt>
                <c:pt idx="151">
                  <c:v>4.3019999999999999E-4</c:v>
                </c:pt>
                <c:pt idx="152">
                  <c:v>4.304E-4</c:v>
                </c:pt>
                <c:pt idx="153">
                  <c:v>4.306E-4</c:v>
                </c:pt>
                <c:pt idx="154">
                  <c:v>4.3080000000000001E-4</c:v>
                </c:pt>
                <c:pt idx="155">
                  <c:v>4.3100000000000001E-4</c:v>
                </c:pt>
                <c:pt idx="156">
                  <c:v>4.3120000000000002E-4</c:v>
                </c:pt>
                <c:pt idx="157">
                  <c:v>4.3140000000000002E-4</c:v>
                </c:pt>
                <c:pt idx="158">
                  <c:v>4.3159999999999997E-4</c:v>
                </c:pt>
                <c:pt idx="159">
                  <c:v>4.3179999999999998E-4</c:v>
                </c:pt>
                <c:pt idx="160">
                  <c:v>4.3199999999999998E-4</c:v>
                </c:pt>
                <c:pt idx="161">
                  <c:v>4.3219999999999999E-4</c:v>
                </c:pt>
                <c:pt idx="162">
                  <c:v>4.3239999999999999E-4</c:v>
                </c:pt>
                <c:pt idx="163">
                  <c:v>4.326E-4</c:v>
                </c:pt>
                <c:pt idx="164">
                  <c:v>4.328E-4</c:v>
                </c:pt>
                <c:pt idx="165">
                  <c:v>4.3300000000000001E-4</c:v>
                </c:pt>
                <c:pt idx="166">
                  <c:v>4.3320000000000001E-4</c:v>
                </c:pt>
                <c:pt idx="167">
                  <c:v>4.3340000000000002E-4</c:v>
                </c:pt>
                <c:pt idx="168">
                  <c:v>4.3360000000000002E-4</c:v>
                </c:pt>
                <c:pt idx="169">
                  <c:v>4.3379999999999997E-4</c:v>
                </c:pt>
                <c:pt idx="170">
                  <c:v>4.3399999999999998E-4</c:v>
                </c:pt>
                <c:pt idx="171">
                  <c:v>4.3419999999999998E-4</c:v>
                </c:pt>
                <c:pt idx="172">
                  <c:v>4.3439999999999999E-4</c:v>
                </c:pt>
                <c:pt idx="173">
                  <c:v>4.3459999999999999E-4</c:v>
                </c:pt>
                <c:pt idx="174">
                  <c:v>4.348E-4</c:v>
                </c:pt>
                <c:pt idx="175">
                  <c:v>4.35E-4</c:v>
                </c:pt>
                <c:pt idx="176">
                  <c:v>4.3520000000000001E-4</c:v>
                </c:pt>
                <c:pt idx="177">
                  <c:v>4.3540000000000001E-4</c:v>
                </c:pt>
                <c:pt idx="178">
                  <c:v>4.3560000000000002E-4</c:v>
                </c:pt>
                <c:pt idx="179">
                  <c:v>4.3580000000000002E-4</c:v>
                </c:pt>
                <c:pt idx="180">
                  <c:v>4.3600000000000003E-4</c:v>
                </c:pt>
                <c:pt idx="181">
                  <c:v>4.3619999999999998E-4</c:v>
                </c:pt>
                <c:pt idx="182">
                  <c:v>4.3639999999999998E-4</c:v>
                </c:pt>
                <c:pt idx="183">
                  <c:v>4.3659999999999999E-4</c:v>
                </c:pt>
                <c:pt idx="184">
                  <c:v>4.3679999999999999E-4</c:v>
                </c:pt>
                <c:pt idx="185">
                  <c:v>4.37E-4</c:v>
                </c:pt>
                <c:pt idx="186">
                  <c:v>4.372E-4</c:v>
                </c:pt>
                <c:pt idx="187">
                  <c:v>4.3740000000000001E-4</c:v>
                </c:pt>
                <c:pt idx="188">
                  <c:v>4.3760000000000001E-4</c:v>
                </c:pt>
                <c:pt idx="189">
                  <c:v>4.3780000000000002E-4</c:v>
                </c:pt>
                <c:pt idx="190">
                  <c:v>4.3800000000000002E-4</c:v>
                </c:pt>
                <c:pt idx="191">
                  <c:v>4.3820000000000003E-4</c:v>
                </c:pt>
                <c:pt idx="192">
                  <c:v>4.3839999999999998E-4</c:v>
                </c:pt>
                <c:pt idx="193">
                  <c:v>4.3859999999999998E-4</c:v>
                </c:pt>
                <c:pt idx="194">
                  <c:v>4.3879999999999999E-4</c:v>
                </c:pt>
                <c:pt idx="195">
                  <c:v>4.3899999999999999E-4</c:v>
                </c:pt>
                <c:pt idx="196">
                  <c:v>4.392E-4</c:v>
                </c:pt>
                <c:pt idx="197">
                  <c:v>4.394E-4</c:v>
                </c:pt>
                <c:pt idx="198">
                  <c:v>4.3960000000000001E-4</c:v>
                </c:pt>
                <c:pt idx="199">
                  <c:v>4.3980000000000001E-4</c:v>
                </c:pt>
                <c:pt idx="200">
                  <c:v>4.4000000000000002E-4</c:v>
                </c:pt>
                <c:pt idx="201">
                  <c:v>4.4020000000000002E-4</c:v>
                </c:pt>
                <c:pt idx="202">
                  <c:v>4.4040000000000003E-4</c:v>
                </c:pt>
                <c:pt idx="203">
                  <c:v>4.4059999999999998E-4</c:v>
                </c:pt>
                <c:pt idx="204">
                  <c:v>4.4079999999999998E-4</c:v>
                </c:pt>
                <c:pt idx="205">
                  <c:v>4.4099999999999999E-4</c:v>
                </c:pt>
                <c:pt idx="206">
                  <c:v>4.4119999999999999E-4</c:v>
                </c:pt>
                <c:pt idx="207">
                  <c:v>4.414E-4</c:v>
                </c:pt>
                <c:pt idx="208">
                  <c:v>4.416E-4</c:v>
                </c:pt>
                <c:pt idx="209">
                  <c:v>4.4180000000000001E-4</c:v>
                </c:pt>
                <c:pt idx="210">
                  <c:v>4.4200000000000001E-4</c:v>
                </c:pt>
                <c:pt idx="211">
                  <c:v>4.4220000000000001E-4</c:v>
                </c:pt>
                <c:pt idx="212">
                  <c:v>4.4240000000000002E-4</c:v>
                </c:pt>
                <c:pt idx="213">
                  <c:v>4.4260000000000002E-4</c:v>
                </c:pt>
                <c:pt idx="214">
                  <c:v>4.4279999999999998E-4</c:v>
                </c:pt>
                <c:pt idx="215">
                  <c:v>4.4299999999999998E-4</c:v>
                </c:pt>
                <c:pt idx="216">
                  <c:v>4.4319999999999999E-4</c:v>
                </c:pt>
                <c:pt idx="217">
                  <c:v>4.4339999999999999E-4</c:v>
                </c:pt>
                <c:pt idx="218">
                  <c:v>4.4359999999999999E-4</c:v>
                </c:pt>
                <c:pt idx="219">
                  <c:v>4.438E-4</c:v>
                </c:pt>
                <c:pt idx="220">
                  <c:v>4.44E-4</c:v>
                </c:pt>
                <c:pt idx="221">
                  <c:v>4.4420000000000001E-4</c:v>
                </c:pt>
                <c:pt idx="222">
                  <c:v>4.4440000000000001E-4</c:v>
                </c:pt>
                <c:pt idx="223">
                  <c:v>4.4460000000000002E-4</c:v>
                </c:pt>
                <c:pt idx="224">
                  <c:v>4.4480000000000002E-4</c:v>
                </c:pt>
                <c:pt idx="225">
                  <c:v>4.4499999999999997E-4</c:v>
                </c:pt>
                <c:pt idx="226">
                  <c:v>4.4519999999999998E-4</c:v>
                </c:pt>
                <c:pt idx="227">
                  <c:v>4.4539999999999998E-4</c:v>
                </c:pt>
                <c:pt idx="228">
                  <c:v>4.4559999999999999E-4</c:v>
                </c:pt>
                <c:pt idx="229">
                  <c:v>4.4579999999999999E-4</c:v>
                </c:pt>
                <c:pt idx="230">
                  <c:v>4.46E-4</c:v>
                </c:pt>
                <c:pt idx="231">
                  <c:v>4.462E-4</c:v>
                </c:pt>
                <c:pt idx="232">
                  <c:v>4.4640000000000001E-4</c:v>
                </c:pt>
                <c:pt idx="233">
                  <c:v>4.4660000000000001E-4</c:v>
                </c:pt>
                <c:pt idx="234">
                  <c:v>4.4680000000000002E-4</c:v>
                </c:pt>
                <c:pt idx="235">
                  <c:v>4.4700000000000002E-4</c:v>
                </c:pt>
                <c:pt idx="236">
                  <c:v>4.4719999999999997E-4</c:v>
                </c:pt>
                <c:pt idx="237">
                  <c:v>4.4739999999999998E-4</c:v>
                </c:pt>
                <c:pt idx="238">
                  <c:v>4.4759999999999998E-4</c:v>
                </c:pt>
                <c:pt idx="239">
                  <c:v>4.4779999999999999E-4</c:v>
                </c:pt>
                <c:pt idx="240">
                  <c:v>4.4799999999999999E-4</c:v>
                </c:pt>
                <c:pt idx="241">
                  <c:v>4.482E-4</c:v>
                </c:pt>
                <c:pt idx="242">
                  <c:v>4.484E-4</c:v>
                </c:pt>
                <c:pt idx="243">
                  <c:v>4.4860000000000001E-4</c:v>
                </c:pt>
                <c:pt idx="244">
                  <c:v>4.4880000000000001E-4</c:v>
                </c:pt>
                <c:pt idx="245">
                  <c:v>4.4900000000000002E-4</c:v>
                </c:pt>
                <c:pt idx="246">
                  <c:v>4.4920000000000002E-4</c:v>
                </c:pt>
                <c:pt idx="247">
                  <c:v>4.4939999999999997E-4</c:v>
                </c:pt>
                <c:pt idx="248">
                  <c:v>4.4959999999999998E-4</c:v>
                </c:pt>
                <c:pt idx="249">
                  <c:v>4.4979999999999998E-4</c:v>
                </c:pt>
                <c:pt idx="250">
                  <c:v>4.4999999999999999E-4</c:v>
                </c:pt>
                <c:pt idx="251">
                  <c:v>4.5019999999999999E-4</c:v>
                </c:pt>
                <c:pt idx="252">
                  <c:v>4.504E-4</c:v>
                </c:pt>
                <c:pt idx="253">
                  <c:v>4.506E-4</c:v>
                </c:pt>
                <c:pt idx="254">
                  <c:v>4.5080000000000001E-4</c:v>
                </c:pt>
                <c:pt idx="255">
                  <c:v>4.5100000000000001E-4</c:v>
                </c:pt>
                <c:pt idx="256">
                  <c:v>4.5120000000000002E-4</c:v>
                </c:pt>
                <c:pt idx="257">
                  <c:v>4.5140000000000002E-4</c:v>
                </c:pt>
                <c:pt idx="258">
                  <c:v>4.5160000000000003E-4</c:v>
                </c:pt>
                <c:pt idx="259">
                  <c:v>4.5179999999999998E-4</c:v>
                </c:pt>
                <c:pt idx="260">
                  <c:v>4.5199999999999998E-4</c:v>
                </c:pt>
                <c:pt idx="261">
                  <c:v>4.5219999999999999E-4</c:v>
                </c:pt>
                <c:pt idx="262">
                  <c:v>4.5239999999999999E-4</c:v>
                </c:pt>
                <c:pt idx="263">
                  <c:v>4.526E-4</c:v>
                </c:pt>
                <c:pt idx="264">
                  <c:v>4.528E-4</c:v>
                </c:pt>
                <c:pt idx="265">
                  <c:v>4.5300000000000001E-4</c:v>
                </c:pt>
                <c:pt idx="266">
                  <c:v>4.5320000000000001E-4</c:v>
                </c:pt>
                <c:pt idx="267">
                  <c:v>4.5340000000000002E-4</c:v>
                </c:pt>
                <c:pt idx="268">
                  <c:v>4.5360000000000002E-4</c:v>
                </c:pt>
                <c:pt idx="269">
                  <c:v>4.5380000000000003E-4</c:v>
                </c:pt>
                <c:pt idx="270">
                  <c:v>4.5399999999999998E-4</c:v>
                </c:pt>
                <c:pt idx="271">
                  <c:v>4.5419999999999998E-4</c:v>
                </c:pt>
                <c:pt idx="272">
                  <c:v>4.5439999999999999E-4</c:v>
                </c:pt>
                <c:pt idx="273">
                  <c:v>4.5459999999999999E-4</c:v>
                </c:pt>
                <c:pt idx="274">
                  <c:v>4.548E-4</c:v>
                </c:pt>
                <c:pt idx="275">
                  <c:v>4.55E-4</c:v>
                </c:pt>
                <c:pt idx="276">
                  <c:v>4.5520000000000001E-4</c:v>
                </c:pt>
                <c:pt idx="277">
                  <c:v>4.5540000000000001E-4</c:v>
                </c:pt>
                <c:pt idx="278">
                  <c:v>4.5560000000000002E-4</c:v>
                </c:pt>
                <c:pt idx="279">
                  <c:v>4.5580000000000002E-4</c:v>
                </c:pt>
                <c:pt idx="280">
                  <c:v>4.5600000000000003E-4</c:v>
                </c:pt>
                <c:pt idx="281">
                  <c:v>4.5619999999999998E-4</c:v>
                </c:pt>
                <c:pt idx="282">
                  <c:v>4.5639999999999998E-4</c:v>
                </c:pt>
                <c:pt idx="283">
                  <c:v>4.5659999999999999E-4</c:v>
                </c:pt>
                <c:pt idx="284">
                  <c:v>4.5679999999999999E-4</c:v>
                </c:pt>
                <c:pt idx="285">
                  <c:v>4.57E-4</c:v>
                </c:pt>
                <c:pt idx="286">
                  <c:v>4.572E-4</c:v>
                </c:pt>
                <c:pt idx="287">
                  <c:v>4.574E-4</c:v>
                </c:pt>
                <c:pt idx="288">
                  <c:v>4.5760000000000001E-4</c:v>
                </c:pt>
                <c:pt idx="289">
                  <c:v>4.5780000000000001E-4</c:v>
                </c:pt>
                <c:pt idx="290">
                  <c:v>4.5800000000000002E-4</c:v>
                </c:pt>
                <c:pt idx="291">
                  <c:v>4.5820000000000002E-4</c:v>
                </c:pt>
                <c:pt idx="292">
                  <c:v>4.5839999999999998E-4</c:v>
                </c:pt>
                <c:pt idx="293">
                  <c:v>4.5859999999999998E-4</c:v>
                </c:pt>
                <c:pt idx="294">
                  <c:v>4.5879999999999998E-4</c:v>
                </c:pt>
                <c:pt idx="295">
                  <c:v>4.5899999999999999E-4</c:v>
                </c:pt>
                <c:pt idx="296">
                  <c:v>4.5919999999999999E-4</c:v>
                </c:pt>
                <c:pt idx="297">
                  <c:v>4.594E-4</c:v>
                </c:pt>
                <c:pt idx="298">
                  <c:v>4.596E-4</c:v>
                </c:pt>
                <c:pt idx="299">
                  <c:v>4.5980000000000001E-4</c:v>
                </c:pt>
                <c:pt idx="300">
                  <c:v>4.6000000000000001E-4</c:v>
                </c:pt>
                <c:pt idx="301">
                  <c:v>4.6020000000000002E-4</c:v>
                </c:pt>
                <c:pt idx="302">
                  <c:v>4.6040000000000002E-4</c:v>
                </c:pt>
                <c:pt idx="303">
                  <c:v>4.6059999999999997E-4</c:v>
                </c:pt>
                <c:pt idx="304">
                  <c:v>4.6079999999999998E-4</c:v>
                </c:pt>
                <c:pt idx="305">
                  <c:v>4.6099999999999998E-4</c:v>
                </c:pt>
                <c:pt idx="306">
                  <c:v>4.6119999999999999E-4</c:v>
                </c:pt>
                <c:pt idx="307">
                  <c:v>4.6139999999999999E-4</c:v>
                </c:pt>
                <c:pt idx="308">
                  <c:v>4.616E-4</c:v>
                </c:pt>
                <c:pt idx="309">
                  <c:v>4.618E-4</c:v>
                </c:pt>
                <c:pt idx="310">
                  <c:v>4.6200000000000001E-4</c:v>
                </c:pt>
                <c:pt idx="311">
                  <c:v>4.6220000000000001E-4</c:v>
                </c:pt>
                <c:pt idx="312">
                  <c:v>4.6240000000000002E-4</c:v>
                </c:pt>
                <c:pt idx="313">
                  <c:v>4.6260000000000002E-4</c:v>
                </c:pt>
                <c:pt idx="314">
                  <c:v>4.6279999999999997E-4</c:v>
                </c:pt>
                <c:pt idx="315">
                  <c:v>4.6299999999999998E-4</c:v>
                </c:pt>
                <c:pt idx="316">
                  <c:v>4.6319999999999998E-4</c:v>
                </c:pt>
                <c:pt idx="317">
                  <c:v>4.6339999999999999E-4</c:v>
                </c:pt>
                <c:pt idx="318">
                  <c:v>4.6359999999999999E-4</c:v>
                </c:pt>
                <c:pt idx="319">
                  <c:v>4.638E-4</c:v>
                </c:pt>
                <c:pt idx="320">
                  <c:v>4.64E-4</c:v>
                </c:pt>
                <c:pt idx="321">
                  <c:v>4.6420000000000001E-4</c:v>
                </c:pt>
                <c:pt idx="322">
                  <c:v>4.6440000000000001E-4</c:v>
                </c:pt>
                <c:pt idx="323">
                  <c:v>4.6460000000000002E-4</c:v>
                </c:pt>
                <c:pt idx="324">
                  <c:v>4.6480000000000002E-4</c:v>
                </c:pt>
                <c:pt idx="325">
                  <c:v>4.6500000000000003E-4</c:v>
                </c:pt>
                <c:pt idx="326">
                  <c:v>4.6519999999999998E-4</c:v>
                </c:pt>
                <c:pt idx="327">
                  <c:v>4.6539999999999998E-4</c:v>
                </c:pt>
                <c:pt idx="328">
                  <c:v>4.6559999999999999E-4</c:v>
                </c:pt>
                <c:pt idx="329">
                  <c:v>4.6579999999999999E-4</c:v>
                </c:pt>
                <c:pt idx="330">
                  <c:v>4.66E-4</c:v>
                </c:pt>
                <c:pt idx="331">
                  <c:v>4.662E-4</c:v>
                </c:pt>
                <c:pt idx="332">
                  <c:v>4.6640000000000001E-4</c:v>
                </c:pt>
                <c:pt idx="333">
                  <c:v>4.6660000000000001E-4</c:v>
                </c:pt>
                <c:pt idx="334">
                  <c:v>4.6680000000000002E-4</c:v>
                </c:pt>
                <c:pt idx="335">
                  <c:v>4.6700000000000002E-4</c:v>
                </c:pt>
                <c:pt idx="336">
                  <c:v>4.6720000000000003E-4</c:v>
                </c:pt>
                <c:pt idx="337">
                  <c:v>4.6739999999999998E-4</c:v>
                </c:pt>
                <c:pt idx="338">
                  <c:v>4.6759999999999998E-4</c:v>
                </c:pt>
                <c:pt idx="339">
                  <c:v>4.6779999999999999E-4</c:v>
                </c:pt>
                <c:pt idx="340">
                  <c:v>4.6799999999999999E-4</c:v>
                </c:pt>
                <c:pt idx="341">
                  <c:v>4.682E-4</c:v>
                </c:pt>
                <c:pt idx="342">
                  <c:v>4.684E-4</c:v>
                </c:pt>
                <c:pt idx="343">
                  <c:v>4.6860000000000001E-4</c:v>
                </c:pt>
                <c:pt idx="344">
                  <c:v>4.6880000000000001E-4</c:v>
                </c:pt>
                <c:pt idx="345">
                  <c:v>4.6900000000000002E-4</c:v>
                </c:pt>
                <c:pt idx="346">
                  <c:v>4.6920000000000002E-4</c:v>
                </c:pt>
                <c:pt idx="347">
                  <c:v>4.6940000000000003E-4</c:v>
                </c:pt>
                <c:pt idx="348">
                  <c:v>4.6959999999999998E-4</c:v>
                </c:pt>
                <c:pt idx="349">
                  <c:v>4.6979999999999998E-4</c:v>
                </c:pt>
                <c:pt idx="350">
                  <c:v>4.6999999999999999E-4</c:v>
                </c:pt>
                <c:pt idx="351">
                  <c:v>4.7019999999999999E-4</c:v>
                </c:pt>
                <c:pt idx="352">
                  <c:v>4.704E-4</c:v>
                </c:pt>
                <c:pt idx="353">
                  <c:v>4.706E-4</c:v>
                </c:pt>
                <c:pt idx="354">
                  <c:v>4.7080000000000001E-4</c:v>
                </c:pt>
                <c:pt idx="355">
                  <c:v>4.7100000000000001E-4</c:v>
                </c:pt>
                <c:pt idx="356">
                  <c:v>4.7120000000000002E-4</c:v>
                </c:pt>
                <c:pt idx="357">
                  <c:v>4.7140000000000002E-4</c:v>
                </c:pt>
                <c:pt idx="358">
                  <c:v>4.7160000000000002E-4</c:v>
                </c:pt>
                <c:pt idx="359">
                  <c:v>4.7179999999999998E-4</c:v>
                </c:pt>
                <c:pt idx="360">
                  <c:v>4.7199999999999998E-4</c:v>
                </c:pt>
                <c:pt idx="361">
                  <c:v>4.7219999999999999E-4</c:v>
                </c:pt>
                <c:pt idx="362">
                  <c:v>4.7239999999999999E-4</c:v>
                </c:pt>
                <c:pt idx="363">
                  <c:v>4.7259999999999999E-4</c:v>
                </c:pt>
                <c:pt idx="364">
                  <c:v>4.728E-4</c:v>
                </c:pt>
                <c:pt idx="365">
                  <c:v>4.73E-4</c:v>
                </c:pt>
                <c:pt idx="366">
                  <c:v>4.7320000000000001E-4</c:v>
                </c:pt>
                <c:pt idx="367">
                  <c:v>4.7340000000000001E-4</c:v>
                </c:pt>
                <c:pt idx="368">
                  <c:v>4.7360000000000002E-4</c:v>
                </c:pt>
                <c:pt idx="369">
                  <c:v>4.7380000000000002E-4</c:v>
                </c:pt>
                <c:pt idx="370">
                  <c:v>4.7399999999999997E-4</c:v>
                </c:pt>
                <c:pt idx="371">
                  <c:v>4.7419999999999998E-4</c:v>
                </c:pt>
                <c:pt idx="372">
                  <c:v>4.7439999999999998E-4</c:v>
                </c:pt>
                <c:pt idx="373">
                  <c:v>4.7459999999999999E-4</c:v>
                </c:pt>
                <c:pt idx="374">
                  <c:v>4.7479999999999999E-4</c:v>
                </c:pt>
                <c:pt idx="375">
                  <c:v>4.75E-4</c:v>
                </c:pt>
                <c:pt idx="376">
                  <c:v>4.752E-4</c:v>
                </c:pt>
                <c:pt idx="377">
                  <c:v>4.7540000000000001E-4</c:v>
                </c:pt>
                <c:pt idx="378">
                  <c:v>4.7560000000000001E-4</c:v>
                </c:pt>
                <c:pt idx="379">
                  <c:v>4.7580000000000002E-4</c:v>
                </c:pt>
                <c:pt idx="380">
                  <c:v>4.7600000000000002E-4</c:v>
                </c:pt>
                <c:pt idx="381">
                  <c:v>4.7619999999999997E-4</c:v>
                </c:pt>
                <c:pt idx="382">
                  <c:v>4.7639999999999998E-4</c:v>
                </c:pt>
                <c:pt idx="383">
                  <c:v>4.7659999999999998E-4</c:v>
                </c:pt>
                <c:pt idx="384">
                  <c:v>4.7679999999999999E-4</c:v>
                </c:pt>
                <c:pt idx="385">
                  <c:v>4.7699999999999999E-4</c:v>
                </c:pt>
                <c:pt idx="386">
                  <c:v>4.772E-4</c:v>
                </c:pt>
                <c:pt idx="387">
                  <c:v>4.774E-4</c:v>
                </c:pt>
                <c:pt idx="388">
                  <c:v>4.7760000000000001E-4</c:v>
                </c:pt>
                <c:pt idx="389">
                  <c:v>4.7780000000000001E-4</c:v>
                </c:pt>
                <c:pt idx="390">
                  <c:v>4.7800000000000002E-4</c:v>
                </c:pt>
                <c:pt idx="391">
                  <c:v>4.7820000000000002E-4</c:v>
                </c:pt>
                <c:pt idx="392">
                  <c:v>4.7839999999999997E-4</c:v>
                </c:pt>
                <c:pt idx="393">
                  <c:v>4.7859999999999998E-4</c:v>
                </c:pt>
                <c:pt idx="394">
                  <c:v>4.7879999999999998E-4</c:v>
                </c:pt>
                <c:pt idx="395">
                  <c:v>4.7899999999999999E-4</c:v>
                </c:pt>
                <c:pt idx="396">
                  <c:v>4.7919999999999999E-4</c:v>
                </c:pt>
                <c:pt idx="397">
                  <c:v>4.794E-4</c:v>
                </c:pt>
                <c:pt idx="398">
                  <c:v>4.796E-4</c:v>
                </c:pt>
                <c:pt idx="399">
                  <c:v>4.7980000000000001E-4</c:v>
                </c:pt>
                <c:pt idx="400">
                  <c:v>4.8000000000000001E-4</c:v>
                </c:pt>
                <c:pt idx="401">
                  <c:v>4.8020000000000002E-4</c:v>
                </c:pt>
                <c:pt idx="402">
                  <c:v>4.8040000000000002E-4</c:v>
                </c:pt>
                <c:pt idx="403">
                  <c:v>4.8060000000000003E-4</c:v>
                </c:pt>
                <c:pt idx="404">
                  <c:v>4.8079999999999998E-4</c:v>
                </c:pt>
                <c:pt idx="405">
                  <c:v>4.8099999999999998E-4</c:v>
                </c:pt>
                <c:pt idx="406">
                  <c:v>4.8119999999999999E-4</c:v>
                </c:pt>
                <c:pt idx="407">
                  <c:v>4.8139999999999999E-4</c:v>
                </c:pt>
                <c:pt idx="408">
                  <c:v>4.816E-4</c:v>
                </c:pt>
                <c:pt idx="409">
                  <c:v>4.818E-4</c:v>
                </c:pt>
                <c:pt idx="410">
                  <c:v>4.8200000000000001E-4</c:v>
                </c:pt>
                <c:pt idx="411">
                  <c:v>4.8220000000000001E-4</c:v>
                </c:pt>
                <c:pt idx="412">
                  <c:v>4.8240000000000002E-4</c:v>
                </c:pt>
                <c:pt idx="413">
                  <c:v>4.8260000000000002E-4</c:v>
                </c:pt>
                <c:pt idx="414">
                  <c:v>4.8280000000000003E-4</c:v>
                </c:pt>
                <c:pt idx="415">
                  <c:v>4.8299999999999998E-4</c:v>
                </c:pt>
                <c:pt idx="416">
                  <c:v>4.8319999999999998E-4</c:v>
                </c:pt>
                <c:pt idx="417">
                  <c:v>4.8339999999999999E-4</c:v>
                </c:pt>
                <c:pt idx="418">
                  <c:v>4.8359999999999999E-4</c:v>
                </c:pt>
                <c:pt idx="419">
                  <c:v>4.838E-4</c:v>
                </c:pt>
                <c:pt idx="420">
                  <c:v>4.84E-4</c:v>
                </c:pt>
                <c:pt idx="421">
                  <c:v>4.8420000000000001E-4</c:v>
                </c:pt>
                <c:pt idx="422">
                  <c:v>4.8440000000000001E-4</c:v>
                </c:pt>
                <c:pt idx="423">
                  <c:v>4.8460000000000002E-4</c:v>
                </c:pt>
                <c:pt idx="424">
                  <c:v>4.8480000000000002E-4</c:v>
                </c:pt>
                <c:pt idx="425">
                  <c:v>4.8500000000000003E-4</c:v>
                </c:pt>
                <c:pt idx="426">
                  <c:v>4.8519999999999998E-4</c:v>
                </c:pt>
                <c:pt idx="427">
                  <c:v>4.8539999999999998E-4</c:v>
                </c:pt>
                <c:pt idx="428">
                  <c:v>4.8559999999999999E-4</c:v>
                </c:pt>
                <c:pt idx="429">
                  <c:v>4.8579999999999999E-4</c:v>
                </c:pt>
                <c:pt idx="430">
                  <c:v>4.86E-4</c:v>
                </c:pt>
                <c:pt idx="431">
                  <c:v>4.862E-4</c:v>
                </c:pt>
                <c:pt idx="432">
                  <c:v>4.8640000000000001E-4</c:v>
                </c:pt>
                <c:pt idx="433">
                  <c:v>4.8660000000000001E-4</c:v>
                </c:pt>
                <c:pt idx="434">
                  <c:v>4.8680000000000001E-4</c:v>
                </c:pt>
                <c:pt idx="435">
                  <c:v>4.8700000000000002E-4</c:v>
                </c:pt>
                <c:pt idx="436">
                  <c:v>4.8720000000000002E-4</c:v>
                </c:pt>
                <c:pt idx="437">
                  <c:v>4.8739999999999998E-4</c:v>
                </c:pt>
                <c:pt idx="438">
                  <c:v>4.8759999999999998E-4</c:v>
                </c:pt>
                <c:pt idx="439">
                  <c:v>4.8779999999999998E-4</c:v>
                </c:pt>
                <c:pt idx="440">
                  <c:v>4.8799999999999999E-4</c:v>
                </c:pt>
                <c:pt idx="441">
                  <c:v>4.8819999999999999E-4</c:v>
                </c:pt>
                <c:pt idx="442">
                  <c:v>4.8840000000000005E-4</c:v>
                </c:pt>
                <c:pt idx="443">
                  <c:v>4.8859999999999995E-4</c:v>
                </c:pt>
                <c:pt idx="444">
                  <c:v>4.8879999999999996E-4</c:v>
                </c:pt>
                <c:pt idx="445">
                  <c:v>4.8899999999999996E-4</c:v>
                </c:pt>
                <c:pt idx="446">
                  <c:v>4.8919999999999996E-4</c:v>
                </c:pt>
                <c:pt idx="447">
                  <c:v>4.8939999999999997E-4</c:v>
                </c:pt>
                <c:pt idx="448">
                  <c:v>4.8959999999999997E-4</c:v>
                </c:pt>
                <c:pt idx="449">
                  <c:v>4.8979999999999998E-4</c:v>
                </c:pt>
                <c:pt idx="450">
                  <c:v>4.8999999999999998E-4</c:v>
                </c:pt>
                <c:pt idx="451">
                  <c:v>4.9019999999999999E-4</c:v>
                </c:pt>
                <c:pt idx="452">
                  <c:v>4.9039999999999999E-4</c:v>
                </c:pt>
                <c:pt idx="453">
                  <c:v>4.906E-4</c:v>
                </c:pt>
                <c:pt idx="454">
                  <c:v>4.908E-4</c:v>
                </c:pt>
                <c:pt idx="455">
                  <c:v>4.9100000000000001E-4</c:v>
                </c:pt>
                <c:pt idx="456">
                  <c:v>4.9120000000000001E-4</c:v>
                </c:pt>
                <c:pt idx="457">
                  <c:v>4.9140000000000002E-4</c:v>
                </c:pt>
                <c:pt idx="458">
                  <c:v>4.9160000000000002E-4</c:v>
                </c:pt>
                <c:pt idx="459">
                  <c:v>4.9180000000000003E-4</c:v>
                </c:pt>
                <c:pt idx="460">
                  <c:v>4.9200000000000003E-4</c:v>
                </c:pt>
                <c:pt idx="461">
                  <c:v>4.9220000000000004E-4</c:v>
                </c:pt>
                <c:pt idx="462">
                  <c:v>4.9240000000000004E-4</c:v>
                </c:pt>
                <c:pt idx="463">
                  <c:v>4.9260000000000005E-4</c:v>
                </c:pt>
                <c:pt idx="464">
                  <c:v>4.9280000000000005E-4</c:v>
                </c:pt>
                <c:pt idx="465">
                  <c:v>4.9299999999999995E-4</c:v>
                </c:pt>
                <c:pt idx="466">
                  <c:v>4.9319999999999995E-4</c:v>
                </c:pt>
                <c:pt idx="467">
                  <c:v>4.9339999999999996E-4</c:v>
                </c:pt>
                <c:pt idx="468">
                  <c:v>4.9359999999999996E-4</c:v>
                </c:pt>
                <c:pt idx="469">
                  <c:v>4.9379999999999997E-4</c:v>
                </c:pt>
                <c:pt idx="470">
                  <c:v>4.9399999999999997E-4</c:v>
                </c:pt>
                <c:pt idx="471">
                  <c:v>4.9419999999999998E-4</c:v>
                </c:pt>
                <c:pt idx="472">
                  <c:v>4.9439999999999998E-4</c:v>
                </c:pt>
                <c:pt idx="473">
                  <c:v>4.9459999999999999E-4</c:v>
                </c:pt>
                <c:pt idx="474">
                  <c:v>4.9479999999999999E-4</c:v>
                </c:pt>
                <c:pt idx="475">
                  <c:v>4.95E-4</c:v>
                </c:pt>
                <c:pt idx="476">
                  <c:v>4.952E-4</c:v>
                </c:pt>
                <c:pt idx="477">
                  <c:v>4.9540000000000001E-4</c:v>
                </c:pt>
                <c:pt idx="478">
                  <c:v>4.9560000000000001E-4</c:v>
                </c:pt>
                <c:pt idx="479">
                  <c:v>4.9580000000000002E-4</c:v>
                </c:pt>
                <c:pt idx="480">
                  <c:v>4.9600000000000002E-4</c:v>
                </c:pt>
                <c:pt idx="481">
                  <c:v>4.9620000000000003E-4</c:v>
                </c:pt>
                <c:pt idx="482">
                  <c:v>4.9640000000000003E-4</c:v>
                </c:pt>
                <c:pt idx="483">
                  <c:v>4.9660000000000004E-4</c:v>
                </c:pt>
                <c:pt idx="484">
                  <c:v>4.9680000000000004E-4</c:v>
                </c:pt>
                <c:pt idx="485">
                  <c:v>4.9700000000000005E-4</c:v>
                </c:pt>
                <c:pt idx="486">
                  <c:v>4.9720000000000005E-4</c:v>
                </c:pt>
                <c:pt idx="487">
                  <c:v>4.9739999999999995E-4</c:v>
                </c:pt>
                <c:pt idx="488">
                  <c:v>4.9759999999999995E-4</c:v>
                </c:pt>
                <c:pt idx="489">
                  <c:v>4.9779999999999996E-4</c:v>
                </c:pt>
                <c:pt idx="490">
                  <c:v>4.9799999999999996E-4</c:v>
                </c:pt>
                <c:pt idx="491">
                  <c:v>4.9819999999999997E-4</c:v>
                </c:pt>
                <c:pt idx="492">
                  <c:v>4.9839999999999997E-4</c:v>
                </c:pt>
                <c:pt idx="493">
                  <c:v>4.9859999999999998E-4</c:v>
                </c:pt>
                <c:pt idx="494">
                  <c:v>4.9879999999999998E-4</c:v>
                </c:pt>
                <c:pt idx="495">
                  <c:v>4.9899999999999999E-4</c:v>
                </c:pt>
                <c:pt idx="496">
                  <c:v>4.9919999999999999E-4</c:v>
                </c:pt>
                <c:pt idx="497">
                  <c:v>4.994E-4</c:v>
                </c:pt>
                <c:pt idx="498">
                  <c:v>4.996E-4</c:v>
                </c:pt>
                <c:pt idx="499">
                  <c:v>4.9980000000000001E-4</c:v>
                </c:pt>
                <c:pt idx="500">
                  <c:v>5.0000000000000001E-4</c:v>
                </c:pt>
                <c:pt idx="501">
                  <c:v>5.0020000000000002E-4</c:v>
                </c:pt>
                <c:pt idx="502">
                  <c:v>5.0040000000000002E-4</c:v>
                </c:pt>
                <c:pt idx="503">
                  <c:v>5.0060000000000002E-4</c:v>
                </c:pt>
                <c:pt idx="504">
                  <c:v>5.0080000000000003E-4</c:v>
                </c:pt>
                <c:pt idx="505">
                  <c:v>5.0100000000000003E-4</c:v>
                </c:pt>
                <c:pt idx="506">
                  <c:v>5.0120000000000004E-4</c:v>
                </c:pt>
                <c:pt idx="507">
                  <c:v>5.0140000000000004E-4</c:v>
                </c:pt>
                <c:pt idx="508">
                  <c:v>5.0160000000000005E-4</c:v>
                </c:pt>
                <c:pt idx="509">
                  <c:v>5.0180000000000005E-4</c:v>
                </c:pt>
                <c:pt idx="510">
                  <c:v>5.0199999999999995E-4</c:v>
                </c:pt>
                <c:pt idx="511">
                  <c:v>5.0219999999999996E-4</c:v>
                </c:pt>
                <c:pt idx="512">
                  <c:v>5.0239999999999996E-4</c:v>
                </c:pt>
                <c:pt idx="513">
                  <c:v>5.0259999999999997E-4</c:v>
                </c:pt>
                <c:pt idx="514">
                  <c:v>5.0279999999999997E-4</c:v>
                </c:pt>
                <c:pt idx="515">
                  <c:v>5.0299999999999997E-4</c:v>
                </c:pt>
                <c:pt idx="516">
                  <c:v>5.0319999999999998E-4</c:v>
                </c:pt>
                <c:pt idx="517">
                  <c:v>5.0339999999999998E-4</c:v>
                </c:pt>
                <c:pt idx="518">
                  <c:v>5.0359999999999999E-4</c:v>
                </c:pt>
                <c:pt idx="519">
                  <c:v>5.0379999999999999E-4</c:v>
                </c:pt>
                <c:pt idx="520">
                  <c:v>5.04E-4</c:v>
                </c:pt>
                <c:pt idx="521">
                  <c:v>5.042E-4</c:v>
                </c:pt>
                <c:pt idx="522">
                  <c:v>5.0440000000000001E-4</c:v>
                </c:pt>
                <c:pt idx="523">
                  <c:v>5.0460000000000001E-4</c:v>
                </c:pt>
                <c:pt idx="524">
                  <c:v>5.0480000000000002E-4</c:v>
                </c:pt>
                <c:pt idx="525">
                  <c:v>5.0500000000000002E-4</c:v>
                </c:pt>
                <c:pt idx="526">
                  <c:v>5.0520000000000003E-4</c:v>
                </c:pt>
                <c:pt idx="527">
                  <c:v>5.0540000000000003E-4</c:v>
                </c:pt>
                <c:pt idx="528">
                  <c:v>5.0560000000000004E-4</c:v>
                </c:pt>
                <c:pt idx="529">
                  <c:v>5.0580000000000004E-4</c:v>
                </c:pt>
                <c:pt idx="530">
                  <c:v>5.0600000000000005E-4</c:v>
                </c:pt>
                <c:pt idx="531">
                  <c:v>5.0620000000000005E-4</c:v>
                </c:pt>
                <c:pt idx="532">
                  <c:v>5.0639999999999995E-4</c:v>
                </c:pt>
                <c:pt idx="533">
                  <c:v>5.0659999999999995E-4</c:v>
                </c:pt>
                <c:pt idx="534">
                  <c:v>5.0679999999999996E-4</c:v>
                </c:pt>
                <c:pt idx="535">
                  <c:v>5.0699999999999996E-4</c:v>
                </c:pt>
                <c:pt idx="536">
                  <c:v>5.0719999999999997E-4</c:v>
                </c:pt>
                <c:pt idx="537">
                  <c:v>5.0739999999999997E-4</c:v>
                </c:pt>
                <c:pt idx="538">
                  <c:v>5.0759999999999998E-4</c:v>
                </c:pt>
                <c:pt idx="539">
                  <c:v>5.0779999999999998E-4</c:v>
                </c:pt>
                <c:pt idx="540">
                  <c:v>5.0799999999999999E-4</c:v>
                </c:pt>
                <c:pt idx="541">
                  <c:v>5.0819999999999999E-4</c:v>
                </c:pt>
                <c:pt idx="542">
                  <c:v>5.084E-4</c:v>
                </c:pt>
                <c:pt idx="543">
                  <c:v>5.086E-4</c:v>
                </c:pt>
                <c:pt idx="544">
                  <c:v>5.0880000000000001E-4</c:v>
                </c:pt>
                <c:pt idx="545">
                  <c:v>5.0900000000000001E-4</c:v>
                </c:pt>
                <c:pt idx="546">
                  <c:v>5.0920000000000002E-4</c:v>
                </c:pt>
                <c:pt idx="547">
                  <c:v>5.0940000000000002E-4</c:v>
                </c:pt>
                <c:pt idx="548">
                  <c:v>5.0960000000000003E-4</c:v>
                </c:pt>
                <c:pt idx="549">
                  <c:v>5.0980000000000003E-4</c:v>
                </c:pt>
                <c:pt idx="550">
                  <c:v>5.1000000000000004E-4</c:v>
                </c:pt>
                <c:pt idx="551">
                  <c:v>5.1020000000000004E-4</c:v>
                </c:pt>
                <c:pt idx="552">
                  <c:v>5.1040000000000005E-4</c:v>
                </c:pt>
                <c:pt idx="553">
                  <c:v>5.1060000000000005E-4</c:v>
                </c:pt>
                <c:pt idx="554">
                  <c:v>5.1079999999999995E-4</c:v>
                </c:pt>
                <c:pt idx="555">
                  <c:v>5.1099999999999995E-4</c:v>
                </c:pt>
                <c:pt idx="556">
                  <c:v>5.1119999999999996E-4</c:v>
                </c:pt>
                <c:pt idx="557">
                  <c:v>5.1139999999999996E-4</c:v>
                </c:pt>
                <c:pt idx="558">
                  <c:v>5.1159999999999997E-4</c:v>
                </c:pt>
                <c:pt idx="559">
                  <c:v>5.1179999999999997E-4</c:v>
                </c:pt>
                <c:pt idx="560">
                  <c:v>5.1199999999999998E-4</c:v>
                </c:pt>
                <c:pt idx="561">
                  <c:v>5.1219999999999998E-4</c:v>
                </c:pt>
                <c:pt idx="562">
                  <c:v>5.1239999999999999E-4</c:v>
                </c:pt>
                <c:pt idx="563">
                  <c:v>5.1259999999999999E-4</c:v>
                </c:pt>
                <c:pt idx="564">
                  <c:v>5.128E-4</c:v>
                </c:pt>
                <c:pt idx="565">
                  <c:v>5.13E-4</c:v>
                </c:pt>
                <c:pt idx="566">
                  <c:v>5.1320000000000001E-4</c:v>
                </c:pt>
                <c:pt idx="567">
                  <c:v>5.1340000000000001E-4</c:v>
                </c:pt>
                <c:pt idx="568">
                  <c:v>5.1360000000000002E-4</c:v>
                </c:pt>
                <c:pt idx="569">
                  <c:v>5.1380000000000002E-4</c:v>
                </c:pt>
                <c:pt idx="570">
                  <c:v>5.1400000000000003E-4</c:v>
                </c:pt>
                <c:pt idx="571">
                  <c:v>5.1420000000000003E-4</c:v>
                </c:pt>
                <c:pt idx="572">
                  <c:v>5.1440000000000004E-4</c:v>
                </c:pt>
                <c:pt idx="573">
                  <c:v>5.1460000000000004E-4</c:v>
                </c:pt>
                <c:pt idx="574">
                  <c:v>5.1480000000000004E-4</c:v>
                </c:pt>
                <c:pt idx="575">
                  <c:v>5.1500000000000005E-4</c:v>
                </c:pt>
                <c:pt idx="576">
                  <c:v>5.1519999999999995E-4</c:v>
                </c:pt>
                <c:pt idx="577">
                  <c:v>5.1539999999999995E-4</c:v>
                </c:pt>
                <c:pt idx="578">
                  <c:v>5.1559999999999996E-4</c:v>
                </c:pt>
                <c:pt idx="579">
                  <c:v>5.1579999999999996E-4</c:v>
                </c:pt>
                <c:pt idx="580">
                  <c:v>5.1599999999999997E-4</c:v>
                </c:pt>
                <c:pt idx="581">
                  <c:v>5.1619999999999997E-4</c:v>
                </c:pt>
                <c:pt idx="582">
                  <c:v>5.1639999999999998E-4</c:v>
                </c:pt>
                <c:pt idx="583">
                  <c:v>5.1659999999999998E-4</c:v>
                </c:pt>
                <c:pt idx="584">
                  <c:v>5.1679999999999999E-4</c:v>
                </c:pt>
                <c:pt idx="585">
                  <c:v>5.1699999999999999E-4</c:v>
                </c:pt>
                <c:pt idx="586">
                  <c:v>5.1719999999999999E-4</c:v>
                </c:pt>
                <c:pt idx="587">
                  <c:v>5.174E-4</c:v>
                </c:pt>
                <c:pt idx="588">
                  <c:v>5.176E-4</c:v>
                </c:pt>
                <c:pt idx="589">
                  <c:v>5.1780000000000001E-4</c:v>
                </c:pt>
                <c:pt idx="590">
                  <c:v>5.1800000000000001E-4</c:v>
                </c:pt>
                <c:pt idx="591">
                  <c:v>5.1820000000000002E-4</c:v>
                </c:pt>
                <c:pt idx="592">
                  <c:v>5.1840000000000002E-4</c:v>
                </c:pt>
                <c:pt idx="593">
                  <c:v>5.1860000000000003E-4</c:v>
                </c:pt>
                <c:pt idx="594">
                  <c:v>5.1880000000000003E-4</c:v>
                </c:pt>
                <c:pt idx="595">
                  <c:v>5.1900000000000004E-4</c:v>
                </c:pt>
                <c:pt idx="596">
                  <c:v>5.1920000000000004E-4</c:v>
                </c:pt>
                <c:pt idx="597">
                  <c:v>5.1940000000000005E-4</c:v>
                </c:pt>
                <c:pt idx="598">
                  <c:v>5.1960000000000005E-4</c:v>
                </c:pt>
                <c:pt idx="599">
                  <c:v>5.1979999999999995E-4</c:v>
                </c:pt>
                <c:pt idx="600">
                  <c:v>5.1999999999999995E-4</c:v>
                </c:pt>
                <c:pt idx="601">
                  <c:v>5.2019999999999996E-4</c:v>
                </c:pt>
                <c:pt idx="602">
                  <c:v>5.2039999999999996E-4</c:v>
                </c:pt>
                <c:pt idx="603">
                  <c:v>5.2059999999999997E-4</c:v>
                </c:pt>
                <c:pt idx="604">
                  <c:v>5.2079999999999997E-4</c:v>
                </c:pt>
                <c:pt idx="605">
                  <c:v>5.2099999999999998E-4</c:v>
                </c:pt>
                <c:pt idx="606">
                  <c:v>5.2119999999999998E-4</c:v>
                </c:pt>
                <c:pt idx="607">
                  <c:v>5.2139999999999999E-4</c:v>
                </c:pt>
                <c:pt idx="608">
                  <c:v>5.2159999999999999E-4</c:v>
                </c:pt>
                <c:pt idx="609">
                  <c:v>5.218E-4</c:v>
                </c:pt>
                <c:pt idx="610">
                  <c:v>5.22E-4</c:v>
                </c:pt>
                <c:pt idx="611">
                  <c:v>5.2220000000000001E-4</c:v>
                </c:pt>
                <c:pt idx="612">
                  <c:v>5.2240000000000001E-4</c:v>
                </c:pt>
                <c:pt idx="613">
                  <c:v>5.2260000000000002E-4</c:v>
                </c:pt>
                <c:pt idx="614">
                  <c:v>5.2280000000000002E-4</c:v>
                </c:pt>
                <c:pt idx="615">
                  <c:v>5.2300000000000003E-4</c:v>
                </c:pt>
                <c:pt idx="616">
                  <c:v>5.2320000000000003E-4</c:v>
                </c:pt>
                <c:pt idx="617">
                  <c:v>5.2340000000000004E-4</c:v>
                </c:pt>
                <c:pt idx="618">
                  <c:v>5.2360000000000004E-4</c:v>
                </c:pt>
                <c:pt idx="619">
                  <c:v>5.2380000000000005E-4</c:v>
                </c:pt>
                <c:pt idx="620">
                  <c:v>5.2400000000000005E-4</c:v>
                </c:pt>
                <c:pt idx="621">
                  <c:v>5.2419999999999995E-4</c:v>
                </c:pt>
                <c:pt idx="622">
                  <c:v>5.2439999999999995E-4</c:v>
                </c:pt>
                <c:pt idx="623">
                  <c:v>5.2459999999999996E-4</c:v>
                </c:pt>
                <c:pt idx="624">
                  <c:v>5.2479999999999996E-4</c:v>
                </c:pt>
                <c:pt idx="625">
                  <c:v>5.2499999999999997E-4</c:v>
                </c:pt>
                <c:pt idx="626">
                  <c:v>5.2519999999999997E-4</c:v>
                </c:pt>
                <c:pt idx="627">
                  <c:v>5.2539999999999998E-4</c:v>
                </c:pt>
                <c:pt idx="628">
                  <c:v>5.2559999999999998E-4</c:v>
                </c:pt>
                <c:pt idx="629">
                  <c:v>5.2579999999999999E-4</c:v>
                </c:pt>
                <c:pt idx="630">
                  <c:v>5.2599999999999999E-4</c:v>
                </c:pt>
                <c:pt idx="631">
                  <c:v>5.262E-4</c:v>
                </c:pt>
                <c:pt idx="632">
                  <c:v>5.264E-4</c:v>
                </c:pt>
                <c:pt idx="633">
                  <c:v>5.2660000000000001E-4</c:v>
                </c:pt>
                <c:pt idx="634">
                  <c:v>5.2680000000000001E-4</c:v>
                </c:pt>
                <c:pt idx="635">
                  <c:v>5.2700000000000002E-4</c:v>
                </c:pt>
                <c:pt idx="636">
                  <c:v>5.2720000000000002E-4</c:v>
                </c:pt>
                <c:pt idx="637">
                  <c:v>5.2740000000000003E-4</c:v>
                </c:pt>
                <c:pt idx="638">
                  <c:v>5.2760000000000003E-4</c:v>
                </c:pt>
                <c:pt idx="639">
                  <c:v>5.2780000000000004E-4</c:v>
                </c:pt>
                <c:pt idx="640">
                  <c:v>5.2800000000000004E-4</c:v>
                </c:pt>
                <c:pt idx="641">
                  <c:v>5.2820000000000005E-4</c:v>
                </c:pt>
                <c:pt idx="642">
                  <c:v>5.2840000000000005E-4</c:v>
                </c:pt>
                <c:pt idx="643">
                  <c:v>5.2859999999999995E-4</c:v>
                </c:pt>
                <c:pt idx="644">
                  <c:v>5.2879999999999995E-4</c:v>
                </c:pt>
                <c:pt idx="645">
                  <c:v>5.2899999999999996E-4</c:v>
                </c:pt>
                <c:pt idx="646">
                  <c:v>5.2919999999999996E-4</c:v>
                </c:pt>
                <c:pt idx="647">
                  <c:v>5.2939999999999997E-4</c:v>
                </c:pt>
                <c:pt idx="648">
                  <c:v>5.2959999999999997E-4</c:v>
                </c:pt>
                <c:pt idx="649">
                  <c:v>5.2979999999999998E-4</c:v>
                </c:pt>
                <c:pt idx="650">
                  <c:v>5.2999999999999998E-4</c:v>
                </c:pt>
                <c:pt idx="651">
                  <c:v>5.3019999999999999E-4</c:v>
                </c:pt>
                <c:pt idx="652">
                  <c:v>5.3039999999999999E-4</c:v>
                </c:pt>
                <c:pt idx="653">
                  <c:v>5.306E-4</c:v>
                </c:pt>
                <c:pt idx="654">
                  <c:v>5.308E-4</c:v>
                </c:pt>
                <c:pt idx="655">
                  <c:v>5.31E-4</c:v>
                </c:pt>
                <c:pt idx="656">
                  <c:v>5.3120000000000001E-4</c:v>
                </c:pt>
                <c:pt idx="657">
                  <c:v>5.3140000000000001E-4</c:v>
                </c:pt>
                <c:pt idx="658">
                  <c:v>5.3160000000000002E-4</c:v>
                </c:pt>
                <c:pt idx="659">
                  <c:v>5.3180000000000002E-4</c:v>
                </c:pt>
                <c:pt idx="660">
                  <c:v>5.3200000000000003E-4</c:v>
                </c:pt>
                <c:pt idx="661">
                  <c:v>5.3220000000000003E-4</c:v>
                </c:pt>
                <c:pt idx="662">
                  <c:v>5.3240000000000004E-4</c:v>
                </c:pt>
                <c:pt idx="663">
                  <c:v>5.3260000000000004E-4</c:v>
                </c:pt>
                <c:pt idx="664">
                  <c:v>5.3280000000000005E-4</c:v>
                </c:pt>
                <c:pt idx="665">
                  <c:v>5.3300000000000005E-4</c:v>
                </c:pt>
                <c:pt idx="666">
                  <c:v>5.3319999999999995E-4</c:v>
                </c:pt>
                <c:pt idx="667">
                  <c:v>5.3339999999999995E-4</c:v>
                </c:pt>
                <c:pt idx="668">
                  <c:v>5.3359999999999996E-4</c:v>
                </c:pt>
                <c:pt idx="669">
                  <c:v>5.3379999999999996E-4</c:v>
                </c:pt>
                <c:pt idx="670">
                  <c:v>5.3399999999999997E-4</c:v>
                </c:pt>
                <c:pt idx="671">
                  <c:v>5.3419999999999997E-4</c:v>
                </c:pt>
                <c:pt idx="672">
                  <c:v>5.3439999999999998E-4</c:v>
                </c:pt>
                <c:pt idx="673">
                  <c:v>5.3459999999999998E-4</c:v>
                </c:pt>
                <c:pt idx="674">
                  <c:v>5.3479999999999999E-4</c:v>
                </c:pt>
                <c:pt idx="675">
                  <c:v>5.3499999999999999E-4</c:v>
                </c:pt>
                <c:pt idx="676">
                  <c:v>5.352E-4</c:v>
                </c:pt>
                <c:pt idx="677">
                  <c:v>5.354E-4</c:v>
                </c:pt>
                <c:pt idx="678">
                  <c:v>5.3560000000000001E-4</c:v>
                </c:pt>
                <c:pt idx="679">
                  <c:v>5.3580000000000001E-4</c:v>
                </c:pt>
                <c:pt idx="680">
                  <c:v>5.3600000000000002E-4</c:v>
                </c:pt>
                <c:pt idx="681">
                  <c:v>5.3620000000000002E-4</c:v>
                </c:pt>
                <c:pt idx="682">
                  <c:v>5.3640000000000003E-4</c:v>
                </c:pt>
                <c:pt idx="683">
                  <c:v>5.3660000000000003E-4</c:v>
                </c:pt>
                <c:pt idx="684">
                  <c:v>5.3680000000000004E-4</c:v>
                </c:pt>
                <c:pt idx="685">
                  <c:v>5.3700000000000004E-4</c:v>
                </c:pt>
                <c:pt idx="686">
                  <c:v>5.3720000000000005E-4</c:v>
                </c:pt>
                <c:pt idx="687">
                  <c:v>5.3740000000000005E-4</c:v>
                </c:pt>
                <c:pt idx="688">
                  <c:v>5.3759999999999995E-4</c:v>
                </c:pt>
                <c:pt idx="689">
                  <c:v>5.3779999999999995E-4</c:v>
                </c:pt>
                <c:pt idx="690">
                  <c:v>5.3799999999999996E-4</c:v>
                </c:pt>
                <c:pt idx="691">
                  <c:v>5.3819999999999996E-4</c:v>
                </c:pt>
                <c:pt idx="692">
                  <c:v>5.3839999999999997E-4</c:v>
                </c:pt>
                <c:pt idx="693">
                  <c:v>5.3859999999999997E-4</c:v>
                </c:pt>
                <c:pt idx="694">
                  <c:v>5.3879999999999998E-4</c:v>
                </c:pt>
                <c:pt idx="695">
                  <c:v>5.3899999999999998E-4</c:v>
                </c:pt>
                <c:pt idx="696">
                  <c:v>5.3919999999999999E-4</c:v>
                </c:pt>
                <c:pt idx="697">
                  <c:v>5.3939999999999999E-4</c:v>
                </c:pt>
                <c:pt idx="698">
                  <c:v>5.396E-4</c:v>
                </c:pt>
                <c:pt idx="699">
                  <c:v>5.398E-4</c:v>
                </c:pt>
                <c:pt idx="700">
                  <c:v>5.4000000000000001E-4</c:v>
                </c:pt>
                <c:pt idx="701">
                  <c:v>5.4020000000000001E-4</c:v>
                </c:pt>
                <c:pt idx="702">
                  <c:v>5.4040000000000002E-4</c:v>
                </c:pt>
                <c:pt idx="703">
                  <c:v>5.4060000000000002E-4</c:v>
                </c:pt>
                <c:pt idx="704">
                  <c:v>5.4080000000000003E-4</c:v>
                </c:pt>
                <c:pt idx="705">
                  <c:v>5.4100000000000003E-4</c:v>
                </c:pt>
                <c:pt idx="706">
                  <c:v>5.4120000000000004E-4</c:v>
                </c:pt>
                <c:pt idx="707">
                  <c:v>5.4140000000000004E-4</c:v>
                </c:pt>
                <c:pt idx="708">
                  <c:v>5.4160000000000005E-4</c:v>
                </c:pt>
                <c:pt idx="709">
                  <c:v>5.4180000000000005E-4</c:v>
                </c:pt>
                <c:pt idx="710">
                  <c:v>5.4199999999999995E-4</c:v>
                </c:pt>
                <c:pt idx="711">
                  <c:v>5.4219999999999995E-4</c:v>
                </c:pt>
                <c:pt idx="712">
                  <c:v>5.4239999999999996E-4</c:v>
                </c:pt>
                <c:pt idx="713">
                  <c:v>5.4259999999999996E-4</c:v>
                </c:pt>
                <c:pt idx="714">
                  <c:v>5.4279999999999997E-4</c:v>
                </c:pt>
                <c:pt idx="715">
                  <c:v>5.4299999999999997E-4</c:v>
                </c:pt>
                <c:pt idx="716">
                  <c:v>5.4319999999999998E-4</c:v>
                </c:pt>
                <c:pt idx="717">
                  <c:v>5.4339999999999998E-4</c:v>
                </c:pt>
                <c:pt idx="718">
                  <c:v>5.4359999999999999E-4</c:v>
                </c:pt>
                <c:pt idx="719">
                  <c:v>5.4379999999999999E-4</c:v>
                </c:pt>
                <c:pt idx="720">
                  <c:v>5.44E-4</c:v>
                </c:pt>
                <c:pt idx="721">
                  <c:v>5.442E-4</c:v>
                </c:pt>
                <c:pt idx="722">
                  <c:v>5.4440000000000001E-4</c:v>
                </c:pt>
                <c:pt idx="723">
                  <c:v>5.4460000000000001E-4</c:v>
                </c:pt>
                <c:pt idx="724">
                  <c:v>5.4480000000000002E-4</c:v>
                </c:pt>
                <c:pt idx="725">
                  <c:v>5.4500000000000002E-4</c:v>
                </c:pt>
                <c:pt idx="726">
                  <c:v>5.4520000000000002E-4</c:v>
                </c:pt>
                <c:pt idx="727">
                  <c:v>5.4540000000000003E-4</c:v>
                </c:pt>
                <c:pt idx="728">
                  <c:v>5.4560000000000003E-4</c:v>
                </c:pt>
                <c:pt idx="729">
                  <c:v>5.4580000000000004E-4</c:v>
                </c:pt>
                <c:pt idx="730">
                  <c:v>5.4600000000000004E-4</c:v>
                </c:pt>
                <c:pt idx="731">
                  <c:v>5.4620000000000005E-4</c:v>
                </c:pt>
                <c:pt idx="732">
                  <c:v>5.4640000000000005E-4</c:v>
                </c:pt>
                <c:pt idx="733">
                  <c:v>5.4659999999999995E-4</c:v>
                </c:pt>
                <c:pt idx="734">
                  <c:v>5.4679999999999996E-4</c:v>
                </c:pt>
                <c:pt idx="735">
                  <c:v>5.4699999999999996E-4</c:v>
                </c:pt>
                <c:pt idx="736">
                  <c:v>5.4719999999999997E-4</c:v>
                </c:pt>
                <c:pt idx="737">
                  <c:v>5.4739999999999997E-4</c:v>
                </c:pt>
                <c:pt idx="738">
                  <c:v>5.4759999999999997E-4</c:v>
                </c:pt>
                <c:pt idx="739">
                  <c:v>5.4779999999999998E-4</c:v>
                </c:pt>
                <c:pt idx="740">
                  <c:v>5.4799999999999998E-4</c:v>
                </c:pt>
                <c:pt idx="741">
                  <c:v>5.4819999999999999E-4</c:v>
                </c:pt>
                <c:pt idx="742">
                  <c:v>5.4839999999999999E-4</c:v>
                </c:pt>
                <c:pt idx="743">
                  <c:v>5.486E-4</c:v>
                </c:pt>
                <c:pt idx="744">
                  <c:v>5.488E-4</c:v>
                </c:pt>
                <c:pt idx="745">
                  <c:v>5.4900000000000001E-4</c:v>
                </c:pt>
                <c:pt idx="746">
                  <c:v>5.4920000000000001E-4</c:v>
                </c:pt>
                <c:pt idx="747">
                  <c:v>5.4940000000000002E-4</c:v>
                </c:pt>
                <c:pt idx="748">
                  <c:v>5.4960000000000002E-4</c:v>
                </c:pt>
                <c:pt idx="749">
                  <c:v>5.4980000000000003E-4</c:v>
                </c:pt>
                <c:pt idx="750">
                  <c:v>5.5000000000000003E-4</c:v>
                </c:pt>
                <c:pt idx="751">
                  <c:v>5.5020000000000004E-4</c:v>
                </c:pt>
                <c:pt idx="752">
                  <c:v>5.5040000000000004E-4</c:v>
                </c:pt>
                <c:pt idx="753">
                  <c:v>5.5060000000000005E-4</c:v>
                </c:pt>
                <c:pt idx="754">
                  <c:v>5.5080000000000005E-4</c:v>
                </c:pt>
                <c:pt idx="755">
                  <c:v>5.5099999999999995E-4</c:v>
                </c:pt>
                <c:pt idx="756">
                  <c:v>5.5119999999999995E-4</c:v>
                </c:pt>
                <c:pt idx="757">
                  <c:v>5.5139999999999996E-4</c:v>
                </c:pt>
                <c:pt idx="758">
                  <c:v>5.5159999999999996E-4</c:v>
                </c:pt>
                <c:pt idx="759">
                  <c:v>5.5179999999999997E-4</c:v>
                </c:pt>
                <c:pt idx="760">
                  <c:v>5.5199999999999997E-4</c:v>
                </c:pt>
                <c:pt idx="761">
                  <c:v>5.5219999999999998E-4</c:v>
                </c:pt>
                <c:pt idx="762">
                  <c:v>5.5239999999999998E-4</c:v>
                </c:pt>
                <c:pt idx="763">
                  <c:v>5.5259999999999999E-4</c:v>
                </c:pt>
                <c:pt idx="764">
                  <c:v>5.5279999999999999E-4</c:v>
                </c:pt>
                <c:pt idx="765">
                  <c:v>5.53E-4</c:v>
                </c:pt>
                <c:pt idx="766">
                  <c:v>5.532E-4</c:v>
                </c:pt>
                <c:pt idx="767">
                  <c:v>5.5340000000000001E-4</c:v>
                </c:pt>
                <c:pt idx="768">
                  <c:v>5.5360000000000001E-4</c:v>
                </c:pt>
                <c:pt idx="769">
                  <c:v>5.5380000000000002E-4</c:v>
                </c:pt>
                <c:pt idx="770">
                  <c:v>5.5400000000000002E-4</c:v>
                </c:pt>
                <c:pt idx="771">
                  <c:v>5.5420000000000003E-4</c:v>
                </c:pt>
                <c:pt idx="772">
                  <c:v>5.5440000000000003E-4</c:v>
                </c:pt>
                <c:pt idx="773">
                  <c:v>5.5460000000000004E-4</c:v>
                </c:pt>
                <c:pt idx="774">
                  <c:v>5.5480000000000004E-4</c:v>
                </c:pt>
                <c:pt idx="775">
                  <c:v>5.5500000000000005E-4</c:v>
                </c:pt>
                <c:pt idx="776">
                  <c:v>5.5520000000000005E-4</c:v>
                </c:pt>
                <c:pt idx="777">
                  <c:v>5.5539999999999995E-4</c:v>
                </c:pt>
                <c:pt idx="778">
                  <c:v>5.5559999999999995E-4</c:v>
                </c:pt>
                <c:pt idx="779">
                  <c:v>5.5579999999999996E-4</c:v>
                </c:pt>
                <c:pt idx="780">
                  <c:v>5.5599999999999996E-4</c:v>
                </c:pt>
                <c:pt idx="781">
                  <c:v>5.5619999999999997E-4</c:v>
                </c:pt>
                <c:pt idx="782">
                  <c:v>5.5639999999999997E-4</c:v>
                </c:pt>
                <c:pt idx="783">
                  <c:v>5.5659999999999998E-4</c:v>
                </c:pt>
                <c:pt idx="784">
                  <c:v>5.5679999999999998E-4</c:v>
                </c:pt>
                <c:pt idx="785">
                  <c:v>5.5699999999999999E-4</c:v>
                </c:pt>
                <c:pt idx="786">
                  <c:v>5.5719999999999999E-4</c:v>
                </c:pt>
                <c:pt idx="787">
                  <c:v>5.574E-4</c:v>
                </c:pt>
                <c:pt idx="788">
                  <c:v>5.576E-4</c:v>
                </c:pt>
                <c:pt idx="789">
                  <c:v>5.5780000000000001E-4</c:v>
                </c:pt>
                <c:pt idx="790">
                  <c:v>5.5800000000000001E-4</c:v>
                </c:pt>
                <c:pt idx="791">
                  <c:v>5.5820000000000002E-4</c:v>
                </c:pt>
                <c:pt idx="792">
                  <c:v>5.5840000000000002E-4</c:v>
                </c:pt>
                <c:pt idx="793">
                  <c:v>5.5860000000000003E-4</c:v>
                </c:pt>
                <c:pt idx="794">
                  <c:v>5.5880000000000003E-4</c:v>
                </c:pt>
                <c:pt idx="795">
                  <c:v>5.5900000000000004E-4</c:v>
                </c:pt>
                <c:pt idx="796">
                  <c:v>5.5920000000000004E-4</c:v>
                </c:pt>
                <c:pt idx="797">
                  <c:v>5.5940000000000004E-4</c:v>
                </c:pt>
                <c:pt idx="798">
                  <c:v>5.5960000000000005E-4</c:v>
                </c:pt>
                <c:pt idx="799">
                  <c:v>5.5979999999999995E-4</c:v>
                </c:pt>
                <c:pt idx="800">
                  <c:v>5.5999999999999995E-4</c:v>
                </c:pt>
                <c:pt idx="801">
                  <c:v>5.6019999999999996E-4</c:v>
                </c:pt>
                <c:pt idx="802">
                  <c:v>5.6039999999999996E-4</c:v>
                </c:pt>
                <c:pt idx="803">
                  <c:v>5.6059999999999997E-4</c:v>
                </c:pt>
                <c:pt idx="804">
                  <c:v>5.6079999999999997E-4</c:v>
                </c:pt>
                <c:pt idx="805">
                  <c:v>5.6099999999999998E-4</c:v>
                </c:pt>
                <c:pt idx="806">
                  <c:v>5.6119999999999998E-4</c:v>
                </c:pt>
                <c:pt idx="807">
                  <c:v>5.6139999999999998E-4</c:v>
                </c:pt>
                <c:pt idx="808">
                  <c:v>5.6159999999999999E-4</c:v>
                </c:pt>
                <c:pt idx="809">
                  <c:v>5.6179999999999999E-4</c:v>
                </c:pt>
                <c:pt idx="810">
                  <c:v>5.62E-4</c:v>
                </c:pt>
                <c:pt idx="811">
                  <c:v>5.622E-4</c:v>
                </c:pt>
                <c:pt idx="812">
                  <c:v>5.6240000000000001E-4</c:v>
                </c:pt>
                <c:pt idx="813">
                  <c:v>5.6260000000000001E-4</c:v>
                </c:pt>
                <c:pt idx="814">
                  <c:v>5.6280000000000002E-4</c:v>
                </c:pt>
                <c:pt idx="815">
                  <c:v>5.6300000000000002E-4</c:v>
                </c:pt>
                <c:pt idx="816">
                  <c:v>5.6320000000000003E-4</c:v>
                </c:pt>
                <c:pt idx="817">
                  <c:v>5.6340000000000003E-4</c:v>
                </c:pt>
                <c:pt idx="818">
                  <c:v>5.6360000000000004E-4</c:v>
                </c:pt>
                <c:pt idx="819">
                  <c:v>5.6380000000000004E-4</c:v>
                </c:pt>
                <c:pt idx="820">
                  <c:v>5.6400000000000005E-4</c:v>
                </c:pt>
                <c:pt idx="821">
                  <c:v>5.6420000000000005E-4</c:v>
                </c:pt>
                <c:pt idx="822">
                  <c:v>5.6439999999999995E-4</c:v>
                </c:pt>
                <c:pt idx="823">
                  <c:v>5.6459999999999995E-4</c:v>
                </c:pt>
                <c:pt idx="824">
                  <c:v>5.6479999999999996E-4</c:v>
                </c:pt>
                <c:pt idx="825">
                  <c:v>5.6499999999999996E-4</c:v>
                </c:pt>
                <c:pt idx="826">
                  <c:v>5.6519999999999997E-4</c:v>
                </c:pt>
                <c:pt idx="827">
                  <c:v>5.6539999999999997E-4</c:v>
                </c:pt>
                <c:pt idx="828">
                  <c:v>5.6559999999999998E-4</c:v>
                </c:pt>
                <c:pt idx="829">
                  <c:v>5.6579999999999998E-4</c:v>
                </c:pt>
                <c:pt idx="830">
                  <c:v>5.6599999999999999E-4</c:v>
                </c:pt>
                <c:pt idx="831">
                  <c:v>5.6619999999999999E-4</c:v>
                </c:pt>
                <c:pt idx="832">
                  <c:v>5.664E-4</c:v>
                </c:pt>
                <c:pt idx="833">
                  <c:v>5.666E-4</c:v>
                </c:pt>
                <c:pt idx="834">
                  <c:v>5.6680000000000001E-4</c:v>
                </c:pt>
                <c:pt idx="835">
                  <c:v>5.6700000000000001E-4</c:v>
                </c:pt>
                <c:pt idx="836">
                  <c:v>5.6720000000000002E-4</c:v>
                </c:pt>
                <c:pt idx="837">
                  <c:v>5.6740000000000002E-4</c:v>
                </c:pt>
                <c:pt idx="838">
                  <c:v>5.6760000000000003E-4</c:v>
                </c:pt>
                <c:pt idx="839">
                  <c:v>5.6780000000000003E-4</c:v>
                </c:pt>
                <c:pt idx="840">
                  <c:v>5.6800000000000004E-4</c:v>
                </c:pt>
                <c:pt idx="841">
                  <c:v>5.6820000000000004E-4</c:v>
                </c:pt>
                <c:pt idx="842">
                  <c:v>5.6840000000000005E-4</c:v>
                </c:pt>
                <c:pt idx="843">
                  <c:v>5.6860000000000005E-4</c:v>
                </c:pt>
                <c:pt idx="844">
                  <c:v>5.6879999999999995E-4</c:v>
                </c:pt>
                <c:pt idx="845">
                  <c:v>5.6899999999999995E-4</c:v>
                </c:pt>
                <c:pt idx="846">
                  <c:v>5.6919999999999996E-4</c:v>
                </c:pt>
                <c:pt idx="847">
                  <c:v>5.6939999999999996E-4</c:v>
                </c:pt>
                <c:pt idx="848">
                  <c:v>5.6959999999999997E-4</c:v>
                </c:pt>
                <c:pt idx="849">
                  <c:v>5.6979999999999997E-4</c:v>
                </c:pt>
                <c:pt idx="850">
                  <c:v>5.6999999999999998E-4</c:v>
                </c:pt>
                <c:pt idx="851">
                  <c:v>5.7019999999999998E-4</c:v>
                </c:pt>
                <c:pt idx="852">
                  <c:v>5.7039999999999999E-4</c:v>
                </c:pt>
                <c:pt idx="853">
                  <c:v>5.7059999999999999E-4</c:v>
                </c:pt>
                <c:pt idx="854">
                  <c:v>5.708E-4</c:v>
                </c:pt>
                <c:pt idx="855">
                  <c:v>5.71E-4</c:v>
                </c:pt>
                <c:pt idx="856">
                  <c:v>5.7120000000000001E-4</c:v>
                </c:pt>
                <c:pt idx="857">
                  <c:v>5.7140000000000001E-4</c:v>
                </c:pt>
                <c:pt idx="858">
                  <c:v>5.7160000000000002E-4</c:v>
                </c:pt>
                <c:pt idx="859">
                  <c:v>5.7180000000000002E-4</c:v>
                </c:pt>
                <c:pt idx="860">
                  <c:v>5.7200000000000003E-4</c:v>
                </c:pt>
                <c:pt idx="861">
                  <c:v>5.7220000000000003E-4</c:v>
                </c:pt>
                <c:pt idx="862">
                  <c:v>5.7240000000000004E-4</c:v>
                </c:pt>
                <c:pt idx="863">
                  <c:v>5.7260000000000004E-4</c:v>
                </c:pt>
                <c:pt idx="864">
                  <c:v>5.7280000000000005E-4</c:v>
                </c:pt>
                <c:pt idx="865">
                  <c:v>5.7300000000000005E-4</c:v>
                </c:pt>
                <c:pt idx="866">
                  <c:v>5.7319999999999995E-4</c:v>
                </c:pt>
                <c:pt idx="867">
                  <c:v>5.7339999999999995E-4</c:v>
                </c:pt>
                <c:pt idx="868">
                  <c:v>5.7359999999999996E-4</c:v>
                </c:pt>
                <c:pt idx="869">
                  <c:v>5.7379999999999996E-4</c:v>
                </c:pt>
                <c:pt idx="870">
                  <c:v>5.7399999999999997E-4</c:v>
                </c:pt>
                <c:pt idx="871">
                  <c:v>5.7419999999999997E-4</c:v>
                </c:pt>
                <c:pt idx="872">
                  <c:v>5.7439999999999998E-4</c:v>
                </c:pt>
                <c:pt idx="873">
                  <c:v>5.7459999999999998E-4</c:v>
                </c:pt>
                <c:pt idx="874">
                  <c:v>5.7479999999999999E-4</c:v>
                </c:pt>
                <c:pt idx="875">
                  <c:v>5.7499999999999999E-4</c:v>
                </c:pt>
                <c:pt idx="876">
                  <c:v>5.752E-4</c:v>
                </c:pt>
                <c:pt idx="877">
                  <c:v>5.754E-4</c:v>
                </c:pt>
                <c:pt idx="878">
                  <c:v>5.756E-4</c:v>
                </c:pt>
                <c:pt idx="879">
                  <c:v>5.7580000000000001E-4</c:v>
                </c:pt>
                <c:pt idx="880">
                  <c:v>5.7600000000000001E-4</c:v>
                </c:pt>
                <c:pt idx="881">
                  <c:v>5.7620000000000002E-4</c:v>
                </c:pt>
                <c:pt idx="882">
                  <c:v>5.7640000000000002E-4</c:v>
                </c:pt>
                <c:pt idx="883">
                  <c:v>5.7660000000000003E-4</c:v>
                </c:pt>
                <c:pt idx="884">
                  <c:v>5.7680000000000003E-4</c:v>
                </c:pt>
                <c:pt idx="885">
                  <c:v>5.7700000000000004E-4</c:v>
                </c:pt>
                <c:pt idx="886">
                  <c:v>5.7720000000000004E-4</c:v>
                </c:pt>
                <c:pt idx="887">
                  <c:v>5.7740000000000005E-4</c:v>
                </c:pt>
                <c:pt idx="888">
                  <c:v>5.7760000000000005E-4</c:v>
                </c:pt>
                <c:pt idx="889">
                  <c:v>5.7779999999999995E-4</c:v>
                </c:pt>
                <c:pt idx="890">
                  <c:v>5.7799999999999995E-4</c:v>
                </c:pt>
                <c:pt idx="891">
                  <c:v>5.7819999999999996E-4</c:v>
                </c:pt>
                <c:pt idx="892">
                  <c:v>5.7839999999999996E-4</c:v>
                </c:pt>
                <c:pt idx="893">
                  <c:v>5.7859999999999997E-4</c:v>
                </c:pt>
                <c:pt idx="894">
                  <c:v>5.7879999999999997E-4</c:v>
                </c:pt>
                <c:pt idx="895">
                  <c:v>5.7899999999999998E-4</c:v>
                </c:pt>
                <c:pt idx="896">
                  <c:v>5.7919999999999998E-4</c:v>
                </c:pt>
                <c:pt idx="897">
                  <c:v>5.7939999999999999E-4</c:v>
                </c:pt>
                <c:pt idx="898">
                  <c:v>5.7959999999999999E-4</c:v>
                </c:pt>
                <c:pt idx="899">
                  <c:v>5.798E-4</c:v>
                </c:pt>
                <c:pt idx="900">
                  <c:v>5.8E-4</c:v>
                </c:pt>
                <c:pt idx="901">
                  <c:v>5.8020000000000001E-4</c:v>
                </c:pt>
                <c:pt idx="902">
                  <c:v>5.8040000000000001E-4</c:v>
                </c:pt>
                <c:pt idx="903">
                  <c:v>5.8060000000000002E-4</c:v>
                </c:pt>
                <c:pt idx="904">
                  <c:v>5.8080000000000002E-4</c:v>
                </c:pt>
                <c:pt idx="905">
                  <c:v>5.8100000000000003E-4</c:v>
                </c:pt>
                <c:pt idx="906">
                  <c:v>5.8120000000000003E-4</c:v>
                </c:pt>
                <c:pt idx="907">
                  <c:v>5.8140000000000004E-4</c:v>
                </c:pt>
                <c:pt idx="908">
                  <c:v>5.8160000000000004E-4</c:v>
                </c:pt>
                <c:pt idx="909">
                  <c:v>5.8180000000000005E-4</c:v>
                </c:pt>
                <c:pt idx="910">
                  <c:v>5.8200000000000005E-4</c:v>
                </c:pt>
                <c:pt idx="911">
                  <c:v>5.8219999999999995E-4</c:v>
                </c:pt>
                <c:pt idx="912">
                  <c:v>5.8239999999999995E-4</c:v>
                </c:pt>
                <c:pt idx="913">
                  <c:v>5.8259999999999996E-4</c:v>
                </c:pt>
                <c:pt idx="914">
                  <c:v>5.8279999999999996E-4</c:v>
                </c:pt>
                <c:pt idx="915">
                  <c:v>5.8299999999999997E-4</c:v>
                </c:pt>
                <c:pt idx="916">
                  <c:v>5.8319999999999997E-4</c:v>
                </c:pt>
                <c:pt idx="917">
                  <c:v>5.8339999999999998E-4</c:v>
                </c:pt>
                <c:pt idx="918">
                  <c:v>5.8359999999999998E-4</c:v>
                </c:pt>
                <c:pt idx="919">
                  <c:v>5.8379999999999999E-4</c:v>
                </c:pt>
                <c:pt idx="920">
                  <c:v>5.8399999999999999E-4</c:v>
                </c:pt>
                <c:pt idx="921">
                  <c:v>5.842E-4</c:v>
                </c:pt>
                <c:pt idx="922">
                  <c:v>5.844E-4</c:v>
                </c:pt>
                <c:pt idx="923">
                  <c:v>5.8460000000000001E-4</c:v>
                </c:pt>
                <c:pt idx="924">
                  <c:v>5.8480000000000001E-4</c:v>
                </c:pt>
                <c:pt idx="925">
                  <c:v>5.8500000000000002E-4</c:v>
                </c:pt>
                <c:pt idx="926">
                  <c:v>5.8520000000000002E-4</c:v>
                </c:pt>
                <c:pt idx="927">
                  <c:v>5.8540000000000003E-4</c:v>
                </c:pt>
                <c:pt idx="928">
                  <c:v>5.8560000000000003E-4</c:v>
                </c:pt>
                <c:pt idx="929">
                  <c:v>5.8580000000000004E-4</c:v>
                </c:pt>
                <c:pt idx="930">
                  <c:v>5.8600000000000004E-4</c:v>
                </c:pt>
                <c:pt idx="931">
                  <c:v>5.8620000000000005E-4</c:v>
                </c:pt>
                <c:pt idx="932">
                  <c:v>5.8640000000000005E-4</c:v>
                </c:pt>
                <c:pt idx="933">
                  <c:v>5.8659999999999995E-4</c:v>
                </c:pt>
                <c:pt idx="934">
                  <c:v>5.8679999999999995E-4</c:v>
                </c:pt>
                <c:pt idx="935">
                  <c:v>5.8699999999999996E-4</c:v>
                </c:pt>
                <c:pt idx="936">
                  <c:v>5.8719999999999996E-4</c:v>
                </c:pt>
                <c:pt idx="937">
                  <c:v>5.8739999999999997E-4</c:v>
                </c:pt>
                <c:pt idx="938">
                  <c:v>5.8759999999999997E-4</c:v>
                </c:pt>
                <c:pt idx="939">
                  <c:v>5.8779999999999998E-4</c:v>
                </c:pt>
                <c:pt idx="940">
                  <c:v>5.8799999999999998E-4</c:v>
                </c:pt>
                <c:pt idx="941">
                  <c:v>5.8819999999999999E-4</c:v>
                </c:pt>
                <c:pt idx="942">
                  <c:v>5.8839999999999999E-4</c:v>
                </c:pt>
                <c:pt idx="943">
                  <c:v>5.886E-4</c:v>
                </c:pt>
                <c:pt idx="944">
                  <c:v>5.888E-4</c:v>
                </c:pt>
                <c:pt idx="945">
                  <c:v>5.8900000000000001E-4</c:v>
                </c:pt>
                <c:pt idx="946">
                  <c:v>5.8920000000000001E-4</c:v>
                </c:pt>
                <c:pt idx="947">
                  <c:v>5.8940000000000002E-4</c:v>
                </c:pt>
                <c:pt idx="948">
                  <c:v>5.8960000000000002E-4</c:v>
                </c:pt>
                <c:pt idx="949">
                  <c:v>5.8980000000000002E-4</c:v>
                </c:pt>
                <c:pt idx="950">
                  <c:v>5.9000000000000003E-4</c:v>
                </c:pt>
                <c:pt idx="951">
                  <c:v>5.9020000000000003E-4</c:v>
                </c:pt>
                <c:pt idx="952">
                  <c:v>5.9040000000000004E-4</c:v>
                </c:pt>
                <c:pt idx="953">
                  <c:v>5.9060000000000004E-4</c:v>
                </c:pt>
                <c:pt idx="954">
                  <c:v>5.9080000000000005E-4</c:v>
                </c:pt>
                <c:pt idx="955">
                  <c:v>5.9100000000000005E-4</c:v>
                </c:pt>
                <c:pt idx="956">
                  <c:v>5.9119999999999995E-4</c:v>
                </c:pt>
                <c:pt idx="957">
                  <c:v>5.9139999999999996E-4</c:v>
                </c:pt>
                <c:pt idx="958">
                  <c:v>5.9159999999999996E-4</c:v>
                </c:pt>
                <c:pt idx="959">
                  <c:v>5.9179999999999996E-4</c:v>
                </c:pt>
                <c:pt idx="960">
                  <c:v>5.9199999999999997E-4</c:v>
                </c:pt>
                <c:pt idx="961">
                  <c:v>5.9219999999999997E-4</c:v>
                </c:pt>
                <c:pt idx="962">
                  <c:v>5.9239999999999998E-4</c:v>
                </c:pt>
                <c:pt idx="963">
                  <c:v>5.9259999999999998E-4</c:v>
                </c:pt>
                <c:pt idx="964">
                  <c:v>5.9279999999999999E-4</c:v>
                </c:pt>
                <c:pt idx="965">
                  <c:v>5.9299999999999999E-4</c:v>
                </c:pt>
                <c:pt idx="966">
                  <c:v>5.932E-4</c:v>
                </c:pt>
                <c:pt idx="967">
                  <c:v>5.934E-4</c:v>
                </c:pt>
                <c:pt idx="968">
                  <c:v>5.9360000000000001E-4</c:v>
                </c:pt>
                <c:pt idx="969">
                  <c:v>5.9380000000000001E-4</c:v>
                </c:pt>
                <c:pt idx="970">
                  <c:v>5.9400000000000002E-4</c:v>
                </c:pt>
                <c:pt idx="971">
                  <c:v>5.9420000000000002E-4</c:v>
                </c:pt>
                <c:pt idx="972">
                  <c:v>5.9440000000000003E-4</c:v>
                </c:pt>
                <c:pt idx="973">
                  <c:v>5.9460000000000003E-4</c:v>
                </c:pt>
                <c:pt idx="974">
                  <c:v>5.9480000000000004E-4</c:v>
                </c:pt>
                <c:pt idx="975">
                  <c:v>5.9500000000000004E-4</c:v>
                </c:pt>
                <c:pt idx="976">
                  <c:v>5.9520000000000005E-4</c:v>
                </c:pt>
                <c:pt idx="977">
                  <c:v>5.9540000000000005E-4</c:v>
                </c:pt>
                <c:pt idx="978">
                  <c:v>5.9559999999999995E-4</c:v>
                </c:pt>
                <c:pt idx="979">
                  <c:v>5.9579999999999995E-4</c:v>
                </c:pt>
                <c:pt idx="980">
                  <c:v>5.9599999999999996E-4</c:v>
                </c:pt>
                <c:pt idx="981">
                  <c:v>5.9619999999999996E-4</c:v>
                </c:pt>
                <c:pt idx="982">
                  <c:v>5.9639999999999997E-4</c:v>
                </c:pt>
                <c:pt idx="983">
                  <c:v>5.9659999999999997E-4</c:v>
                </c:pt>
                <c:pt idx="984">
                  <c:v>5.9679999999999998E-4</c:v>
                </c:pt>
                <c:pt idx="985">
                  <c:v>5.9699999999999998E-4</c:v>
                </c:pt>
                <c:pt idx="986">
                  <c:v>5.9719999999999999E-4</c:v>
                </c:pt>
                <c:pt idx="987">
                  <c:v>5.9739999999999999E-4</c:v>
                </c:pt>
                <c:pt idx="988">
                  <c:v>5.976E-4</c:v>
                </c:pt>
                <c:pt idx="989">
                  <c:v>5.978E-4</c:v>
                </c:pt>
                <c:pt idx="990">
                  <c:v>5.9800000000000001E-4</c:v>
                </c:pt>
                <c:pt idx="991">
                  <c:v>5.9820000000000001E-4</c:v>
                </c:pt>
                <c:pt idx="992">
                  <c:v>5.9840000000000002E-4</c:v>
                </c:pt>
                <c:pt idx="993">
                  <c:v>5.9860000000000002E-4</c:v>
                </c:pt>
                <c:pt idx="994">
                  <c:v>5.9880000000000003E-4</c:v>
                </c:pt>
                <c:pt idx="995">
                  <c:v>5.9900000000000003E-4</c:v>
                </c:pt>
                <c:pt idx="996">
                  <c:v>5.9920000000000004E-4</c:v>
                </c:pt>
                <c:pt idx="997">
                  <c:v>5.9940000000000004E-4</c:v>
                </c:pt>
                <c:pt idx="998">
                  <c:v>5.9960000000000005E-4</c:v>
                </c:pt>
                <c:pt idx="999">
                  <c:v>5.9980000000000005E-4</c:v>
                </c:pt>
                <c:pt idx="1000">
                  <c:v>5.9999999999999995E-4</c:v>
                </c:pt>
              </c:numCache>
            </c:numRef>
          </c:xVal>
          <c:yVal>
            <c:numRef>
              <c:f>List1!$D$2003:$D$3003</c:f>
              <c:numCache>
                <c:formatCode>General</c:formatCode>
                <c:ptCount val="1001"/>
                <c:pt idx="0">
                  <c:v>236.82901719710378</c:v>
                </c:pt>
                <c:pt idx="1">
                  <c:v>224.26149717530427</c:v>
                </c:pt>
                <c:pt idx="2">
                  <c:v>211.3624158916939</c:v>
                </c:pt>
                <c:pt idx="3">
                  <c:v>198.15084409947096</c:v>
                </c:pt>
                <c:pt idx="4">
                  <c:v>184.64631455602017</c:v>
                </c:pt>
                <c:pt idx="5">
                  <c:v>170.86879314452725</c:v>
                </c:pt>
                <c:pt idx="6">
                  <c:v>156.83864935525881</c:v>
                </c:pt>
                <c:pt idx="7">
                  <c:v>142.57662617012127</c:v>
                </c:pt>
                <c:pt idx="8">
                  <c:v>128.10380939503358</c:v>
                </c:pt>
                <c:pt idx="9">
                  <c:v>113.44159648542171</c:v>
                </c:pt>
                <c:pt idx="10">
                  <c:v>98.611664911006244</c:v>
                </c:pt>
                <c:pt idx="11">
                  <c:v>83.635940106547011</c:v>
                </c:pt>
                <c:pt idx="12">
                  <c:v>68.536563056008319</c:v>
                </c:pt>
                <c:pt idx="13">
                  <c:v>53.335857558044083</c:v>
                </c:pt>
                <c:pt idx="14">
                  <c:v>38.056297221170972</c:v>
                </c:pt>
                <c:pt idx="15">
                  <c:v>22.720472237509998</c:v>
                </c:pt>
                <c:pt idx="16">
                  <c:v>7.3510559841081058</c:v>
                </c:pt>
                <c:pt idx="17">
                  <c:v>-8.0292284986977105</c:v>
                </c:pt>
                <c:pt idx="18">
                  <c:v>-23.397642102346978</c:v>
                </c:pt>
                <c:pt idx="19">
                  <c:v>-38.731463268878507</c:v>
                </c:pt>
                <c:pt idx="20">
                  <c:v>-54.008021583805331</c:v>
                </c:pt>
                <c:pt idx="21">
                  <c:v>-69.204731293376156</c:v>
                </c:pt>
                <c:pt idx="22">
                  <c:v>-84.299124696669438</c:v>
                </c:pt>
                <c:pt idx="23">
                  <c:v>-99.268885363151298</c:v>
                </c:pt>
                <c:pt idx="24">
                  <c:v>-114.09188112658097</c:v>
                </c:pt>
                <c:pt idx="25">
                  <c:v>-128.74619680651665</c:v>
                </c:pt>
                <c:pt idx="26">
                  <c:v>-143.21016660896194</c:v>
                </c:pt>
                <c:pt idx="27">
                  <c:v>-157.46240615835987</c:v>
                </c:pt>
                <c:pt idx="28">
                  <c:v>-171.48184411349396</c:v>
                </c:pt>
                <c:pt idx="29">
                  <c:v>-185.24775332058664</c:v>
                </c:pt>
                <c:pt idx="30">
                  <c:v>-198.73978145753071</c:v>
                </c:pt>
                <c:pt idx="31">
                  <c:v>-211.93798112394813</c:v>
                </c:pt>
                <c:pt idx="32">
                  <c:v>-224.82283933258867</c:v>
                </c:pt>
                <c:pt idx="33">
                  <c:v>-237.3753063584671</c:v>
                </c:pt>
                <c:pt idx="34">
                  <c:v>-249.57682390308628</c:v>
                </c:pt>
                <c:pt idx="35">
                  <c:v>-261.40935253210665</c:v>
                </c:pt>
                <c:pt idx="36">
                  <c:v>-272.85539834589309</c:v>
                </c:pt>
                <c:pt idx="37">
                  <c:v>-283.89803884353148</c:v>
                </c:pt>
                <c:pt idx="38">
                  <c:v>-294.52094794201503</c:v>
                </c:pt>
                <c:pt idx="39">
                  <c:v>-304.70842011369302</c:v>
                </c:pt>
                <c:pt idx="40">
                  <c:v>-314.44539360623401</c:v>
                </c:pt>
                <c:pt idx="41">
                  <c:v>-323.7174727107942</c:v>
                </c:pt>
                <c:pt idx="42">
                  <c:v>-332.51094904548569</c:v>
                </c:pt>
                <c:pt idx="43">
                  <c:v>-340.8128218226264</c:v>
                </c:pt>
                <c:pt idx="44">
                  <c:v>-348.61081706987551</c:v>
                </c:pt>
                <c:pt idx="45">
                  <c:v>-355.89340577678587</c:v>
                </c:pt>
                <c:pt idx="46">
                  <c:v>-362.64982093996491</c:v>
                </c:pt>
                <c:pt idx="47">
                  <c:v>-368.87007348163695</c:v>
                </c:pt>
                <c:pt idx="48">
                  <c:v>-374.54496701808716</c:v>
                </c:pt>
                <c:pt idx="49">
                  <c:v>-379.66611145611694</c:v>
                </c:pt>
                <c:pt idx="50">
                  <c:v>-384.22593539745594</c:v>
                </c:pt>
                <c:pt idx="51">
                  <c:v>-388.21769733275602</c:v>
                </c:pt>
                <c:pt idx="52">
                  <c:v>-391.63549560863117</c:v>
                </c:pt>
                <c:pt idx="53">
                  <c:v>-394.47427715300603</c:v>
                </c:pt>
                <c:pt idx="54">
                  <c:v>-396.72984494587172</c:v>
                </c:pt>
                <c:pt idx="55">
                  <c:v>-398.39886422440458</c:v>
                </c:pt>
                <c:pt idx="56">
                  <c:v>-399.47886741327443</c:v>
                </c:pt>
                <c:pt idx="57">
                  <c:v>-399.9682577728509</c:v>
                </c:pt>
                <c:pt idx="58">
                  <c:v>-399.86631175991715</c:v>
                </c:pt>
                <c:pt idx="59">
                  <c:v>-399.17318009739751</c:v>
                </c:pt>
                <c:pt idx="60">
                  <c:v>-397.88988755152019</c:v>
                </c:pt>
                <c:pt idx="61">
                  <c:v>-396.01833141674354</c:v>
                </c:pt>
                <c:pt idx="62">
                  <c:v>-393.56127871068497</c:v>
                </c:pt>
                <c:pt idx="63">
                  <c:v>-390.52236208320119</c:v>
                </c:pt>
                <c:pt idx="64">
                  <c:v>-386.90607444566683</c:v>
                </c:pt>
                <c:pt idx="65">
                  <c:v>-382.71776232839267</c:v>
                </c:pt>
                <c:pt idx="66">
                  <c:v>-377.96361797600372</c:v>
                </c:pt>
                <c:pt idx="67">
                  <c:v>-372.65067019246413</c:v>
                </c:pt>
                <c:pt idx="68">
                  <c:v>-366.78677394928593</c:v>
                </c:pt>
                <c:pt idx="69">
                  <c:v>-360.38059877227295</c:v>
                </c:pt>
                <c:pt idx="70">
                  <c:v>-353.44161592400189</c:v>
                </c:pt>
                <c:pt idx="71">
                  <c:v>-345.98008440094731</c:v>
                </c:pt>
                <c:pt idx="72">
                  <c:v>-338.00703576598551</c:v>
                </c:pt>
                <c:pt idx="73">
                  <c:v>-329.53425783869301</c:v>
                </c:pt>
                <c:pt idx="74">
                  <c:v>-320.5742772675344</c:v>
                </c:pt>
                <c:pt idx="75">
                  <c:v>-311.14034100975431</c:v>
                </c:pt>
                <c:pt idx="76">
                  <c:v>-301.24639674629179</c:v>
                </c:pt>
                <c:pt idx="77">
                  <c:v>-290.90707226071942</c:v>
                </c:pt>
                <c:pt idx="78">
                  <c:v>-280.13765381267575</c:v>
                </c:pt>
                <c:pt idx="79">
                  <c:v>-268.95406353776855</c:v>
                </c:pt>
                <c:pt idx="80">
                  <c:v>-257.37283590736672</c:v>
                </c:pt>
                <c:pt idx="81">
                  <c:v>-245.41109328305683</c:v>
                </c:pt>
                <c:pt idx="82">
                  <c:v>-233.08652060197218</c:v>
                </c:pt>
                <c:pt idx="83">
                  <c:v>-220.41733923033456</c:v>
                </c:pt>
                <c:pt idx="84">
                  <c:v>-207.42228002392923</c:v>
                </c:pt>
                <c:pt idx="85">
                  <c:v>-194.12055563531621</c:v>
                </c:pt>
                <c:pt idx="86">
                  <c:v>-180.53183210872587</c:v>
                </c:pt>
                <c:pt idx="87">
                  <c:v>-166.67619980463334</c:v>
                </c:pt>
                <c:pt idx="88">
                  <c:v>-152.57414369699924</c:v>
                </c:pt>
                <c:pt idx="89">
                  <c:v>-138.24651308709076</c:v>
                </c:pt>
                <c:pt idx="90">
                  <c:v>-123.71449077866012</c:v>
                </c:pt>
                <c:pt idx="91">
                  <c:v>-108.99956176005905</c:v>
                </c:pt>
                <c:pt idx="92">
                  <c:v>-94.123481439558446</c:v>
                </c:pt>
                <c:pt idx="93">
                  <c:v>-79.108243480918148</c:v>
                </c:pt>
                <c:pt idx="94">
                  <c:v>-63.97604728665145</c:v>
                </c:pt>
                <c:pt idx="95">
                  <c:v>-48.749265177140636</c:v>
                </c:pt>
                <c:pt idx="96">
                  <c:v>-33.450409314095189</c:v>
                </c:pt>
                <c:pt idx="97">
                  <c:v>-18.102098417260482</c:v>
                </c:pt>
                <c:pt idx="98">
                  <c:v>-2.7270243235848679</c:v>
                </c:pt>
                <c:pt idx="99">
                  <c:v>12.652081561713999</c:v>
                </c:pt>
                <c:pt idx="100">
                  <c:v>28.01248187257719</c:v>
                </c:pt>
                <c:pt idx="101">
                  <c:v>43.331466898373741</c:v>
                </c:pt>
                <c:pt idx="102">
                  <c:v>58.586388159225741</c:v>
                </c:pt>
                <c:pt idx="103">
                  <c:v>73.754691890863128</c:v>
                </c:pt>
                <c:pt idx="104">
                  <c:v>88.813952389416897</c:v>
                </c:pt>
                <c:pt idx="105">
                  <c:v>103.74190516688073</c:v>
                </c:pt>
                <c:pt idx="106">
                  <c:v>118.51647986824905</c:v>
                </c:pt>
                <c:pt idx="107">
                  <c:v>133.11583290158239</c:v>
                </c:pt>
                <c:pt idx="108">
                  <c:v>147.51837973286851</c:v>
                </c:pt>
                <c:pt idx="109">
                  <c:v>161.70282679784921</c:v>
                </c:pt>
                <c:pt idx="110">
                  <c:v>175.64820298366624</c:v>
                </c:pt>
                <c:pt idx="111">
                  <c:v>189.33389063377618</c:v>
                </c:pt>
                <c:pt idx="112">
                  <c:v>202.73965603029512</c:v>
                </c:pt>
                <c:pt idx="113">
                  <c:v>215.84567930870566</c:v>
                </c:pt>
                <c:pt idx="114">
                  <c:v>228.6325837606947</c:v>
                </c:pt>
                <c:pt idx="115">
                  <c:v>241.08146448182657</c:v>
                </c:pt>
                <c:pt idx="116">
                  <c:v>253.17391632162671</c:v>
                </c:pt>
                <c:pt idx="117">
                  <c:v>264.89206109484729</c:v>
                </c:pt>
                <c:pt idx="118">
                  <c:v>276.21857401361314</c:v>
                </c:pt>
                <c:pt idx="119">
                  <c:v>287.13670930139716</c:v>
                </c:pt>
                <c:pt idx="120">
                  <c:v>297.63032495095206</c:v>
                </c:pt>
                <c:pt idx="121">
                  <c:v>307.68390658959407</c:v>
                </c:pt>
                <c:pt idx="122">
                  <c:v>317.28259041655571</c:v>
                </c:pt>
                <c:pt idx="123">
                  <c:v>326.4121851784941</c:v>
                </c:pt>
                <c:pt idx="124">
                  <c:v>335.05919315066717</c:v>
                </c:pt>
                <c:pt idx="125">
                  <c:v>343.21083009275293</c:v>
                </c:pt>
                <c:pt idx="126">
                  <c:v>350.85504414982728</c:v>
                </c:pt>
                <c:pt idx="127">
                  <c:v>357.98053367051011</c:v>
                </c:pt>
                <c:pt idx="128">
                  <c:v>364.57676391599745</c:v>
                </c:pt>
                <c:pt idx="129">
                  <c:v>370.63398263522987</c:v>
                </c:pt>
                <c:pt idx="130">
                  <c:v>376.14323448318856</c:v>
                </c:pt>
                <c:pt idx="131">
                  <c:v>381.09637426099914</c:v>
                </c:pt>
                <c:pt idx="132">
                  <c:v>385.48607895826643</c:v>
                </c:pt>
                <c:pt idx="133">
                  <c:v>389.30585857984636</c:v>
                </c:pt>
                <c:pt idx="134">
                  <c:v>392.55006574102265</c:v>
                </c:pt>
                <c:pt idx="135">
                  <c:v>395.21390401693651</c:v>
                </c:pt>
                <c:pt idx="136">
                  <c:v>397.29343503389833</c:v>
                </c:pt>
                <c:pt idx="137">
                  <c:v>398.78558429210881</c:v>
                </c:pt>
                <c:pt idx="138">
                  <c:v>399.68814571118043</c:v>
                </c:pt>
                <c:pt idx="139">
                  <c:v>399.99978489173145</c:v>
                </c:pt>
                <c:pt idx="140">
                  <c:v>399.72004108824302</c:v>
                </c:pt>
                <c:pt idx="141">
                  <c:v>398.84932789025055</c:v>
                </c:pt>
                <c:pt idx="142">
                  <c:v>397.38893261086957</c:v>
                </c:pt>
                <c:pt idx="143">
                  <c:v>395.34101438355668</c:v>
                </c:pt>
                <c:pt idx="144">
                  <c:v>392.70860096992101</c:v>
                </c:pt>
                <c:pt idx="145">
                  <c:v>389.49558428330488</c:v>
                </c:pt>
                <c:pt idx="146">
                  <c:v>385.7067146347527</c:v>
                </c:pt>
                <c:pt idx="147">
                  <c:v>381.34759370987581</c:v>
                </c:pt>
                <c:pt idx="148">
                  <c:v>376.4246662869877</c:v>
                </c:pt>
                <c:pt idx="149">
                  <c:v>370.94521070877772</c:v>
                </c:pt>
                <c:pt idx="150">
                  <c:v>364.91732812157954</c:v>
                </c:pt>
                <c:pt idx="151">
                  <c:v>358.34993049816524</c:v>
                </c:pt>
                <c:pt idx="152">
                  <c:v>351.25272746176614</c:v>
                </c:pt>
                <c:pt idx="153">
                  <c:v>343.63621193080007</c:v>
                </c:pt>
                <c:pt idx="154">
                  <c:v>335.5116446055294</c:v>
                </c:pt>
                <c:pt idx="155">
                  <c:v>326.89103731958596</c:v>
                </c:pt>
                <c:pt idx="156">
                  <c:v>317.78713528097609</c:v>
                </c:pt>
                <c:pt idx="157">
                  <c:v>308.21339822882311</c:v>
                </c:pt>
                <c:pt idx="158">
                  <c:v>298.18398053370839</c:v>
                </c:pt>
                <c:pt idx="159">
                  <c:v>287.71371027101043</c:v>
                </c:pt>
                <c:pt idx="160">
                  <c:v>276.81806729823654</c:v>
                </c:pt>
                <c:pt idx="161">
                  <c:v>265.51316036868531</c:v>
                </c:pt>
                <c:pt idx="162">
                  <c:v>253.81570331533055</c:v>
                </c:pt>
                <c:pt idx="163">
                  <c:v>241.74299034011733</c:v>
                </c:pt>
                <c:pt idx="164">
                  <c:v>229.3128704452109</c:v>
                </c:pt>
                <c:pt idx="165">
                  <c:v>216.54372104397333</c:v>
                </c:pt>
                <c:pt idx="166">
                  <c:v>203.45442079075303</c:v>
                </c:pt>
                <c:pt idx="167">
                  <c:v>190.0643216695637</c:v>
                </c:pt>
                <c:pt idx="168">
                  <c:v>176.39322038298866</c:v>
                </c:pt>
                <c:pt idx="169">
                  <c:v>162.46132908358746</c:v>
                </c:pt>
                <c:pt idx="170">
                  <c:v>148.28924549105159</c:v>
                </c:pt>
                <c:pt idx="171">
                  <c:v>133.89792243936648</c:v>
                </c:pt>
                <c:pt idx="172">
                  <c:v>119.3086368989007</c:v>
                </c:pt>
                <c:pt idx="173">
                  <c:v>104.54295851929859</c:v>
                </c:pt>
                <c:pt idx="174">
                  <c:v>89.622717739653737</c:v>
                </c:pt>
                <c:pt idx="175">
                  <c:v>74.569973513115855</c:v>
                </c:pt>
                <c:pt idx="176">
                  <c:v>59.406980693649672</c:v>
                </c:pt>
                <c:pt idx="177">
                  <c:v>44.15615713316221</c:v>
                </c:pt>
                <c:pt idx="178">
                  <c:v>28.840050537644622</c:v>
                </c:pt>
                <c:pt idx="179">
                  <c:v>13.481305131330121</c:v>
                </c:pt>
                <c:pt idx="180">
                  <c:v>-1.8973718218462647</c:v>
                </c:pt>
                <c:pt idx="181">
                  <c:v>-17.273243589983835</c:v>
                </c:pt>
                <c:pt idx="182">
                  <c:v>-32.62357758854791</c:v>
                </c:pt>
                <c:pt idx="183">
                  <c:v>-47.925678989513003</c:v>
                </c:pt>
                <c:pt idx="184">
                  <c:v>-63.156924274741399</c:v>
                </c:pt>
                <c:pt idx="185">
                  <c:v>-78.294794683904627</c:v>
                </c:pt>
                <c:pt idx="186">
                  <c:v>-93.316909507530582</c:v>
                </c:pt>
                <c:pt idx="187">
                  <c:v>-108.20105917594812</c:v>
                </c:pt>
                <c:pt idx="188">
                  <c:v>-122.92523809520878</c:v>
                </c:pt>
                <c:pt idx="189">
                  <c:v>-137.46767718143883</c:v>
                </c:pt>
                <c:pt idx="190">
                  <c:v>-151.80687604552085</c:v>
                </c:pt>
                <c:pt idx="191">
                  <c:v>-165.92163478052174</c:v>
                </c:pt>
                <c:pt idx="192">
                  <c:v>-179.79108530486491</c:v>
                </c:pt>
                <c:pt idx="193">
                  <c:v>-193.39472221493824</c:v>
                </c:pt>
                <c:pt idx="194">
                  <c:v>-206.71243310144649</c:v>
                </c:pt>
                <c:pt idx="195">
                  <c:v>-219.72452828478956</c:v>
                </c:pt>
                <c:pt idx="196">
                  <c:v>-232.41176992542191</c:v>
                </c:pt>
                <c:pt idx="197">
                  <c:v>-244.75540046621398</c:v>
                </c:pt>
                <c:pt idx="198">
                  <c:v>-256.73717036468929</c:v>
                </c:pt>
                <c:pt idx="199">
                  <c:v>-268.33936507422982</c:v>
                </c:pt>
                <c:pt idx="200">
                  <c:v>-279.54483123428912</c:v>
                </c:pt>
                <c:pt idx="201">
                  <c:v>-290.33700203091985</c:v>
                </c:pt>
                <c:pt idx="202">
                  <c:v>-300.69992169011658</c:v>
                </c:pt>
                <c:pt idx="203">
                  <c:v>-310.61826906775786</c:v>
                </c:pt>
                <c:pt idx="204">
                  <c:v>-320.07738030129292</c:v>
                </c:pt>
                <c:pt idx="205">
                  <c:v>-329.06327048962817</c:v>
                </c:pt>
                <c:pt idx="206">
                  <c:v>-337.56265436923474</c:v>
                </c:pt>
                <c:pt idx="207">
                  <c:v>-345.56296595585178</c:v>
                </c:pt>
                <c:pt idx="208">
                  <c:v>-353.05237712277028</c:v>
                </c:pt>
                <c:pt idx="209">
                  <c:v>-360.01981508822405</c:v>
                </c:pt>
                <c:pt idx="210">
                  <c:v>-366.45497878603567</c:v>
                </c:pt>
                <c:pt idx="211">
                  <c:v>-372.3483540953128</c:v>
                </c:pt>
                <c:pt idx="212">
                  <c:v>-377.69122790667859</c:v>
                </c:pt>
                <c:pt idx="213">
                  <c:v>-382.47570100424031</c:v>
                </c:pt>
                <c:pt idx="214">
                  <c:v>-386.69469974424879</c:v>
                </c:pt>
                <c:pt idx="215">
                  <c:v>-390.34198651319139</c:v>
                </c:pt>
                <c:pt idx="216">
                  <c:v>-393.41216894983387</c:v>
                </c:pt>
                <c:pt idx="217">
                  <c:v>-395.90070791760803</c:v>
                </c:pt>
                <c:pt idx="218">
                  <c:v>-397.80392421553358</c:v>
                </c:pt>
                <c:pt idx="219">
                  <c:v>-399.11900401776347</c:v>
                </c:pt>
                <c:pt idx="220">
                  <c:v>-399.84400303370785</c:v>
                </c:pt>
                <c:pt idx="221">
                  <c:v>-399.97784938258673</c:v>
                </c:pt>
                <c:pt idx="222">
                  <c:v>-399.5203451781606</c:v>
                </c:pt>
                <c:pt idx="223">
                  <c:v>-398.47216682129726</c:v>
                </c:pt>
                <c:pt idx="224">
                  <c:v>-396.83486399994206</c:v>
                </c:pt>
                <c:pt idx="225">
                  <c:v>-394.61085739796619</c:v>
                </c:pt>
                <c:pt idx="226">
                  <c:v>-391.80343511629042</c:v>
                </c:pt>
                <c:pt idx="227">
                  <c:v>-388.41674781156286</c:v>
                </c:pt>
                <c:pt idx="228">
                  <c:v>-384.4558025595868</c:v>
                </c:pt>
                <c:pt idx="229">
                  <c:v>-379.92645545257017</c:v>
                </c:pt>
                <c:pt idx="230">
                  <c:v>-374.8354029411305</c:v>
                </c:pt>
                <c:pt idx="231">
                  <c:v>-369.19017193388231</c:v>
                </c:pt>
                <c:pt idx="232">
                  <c:v>-362.99910866921073</c:v>
                </c:pt>
                <c:pt idx="233">
                  <c:v>-356.27136637570766</c:v>
                </c:pt>
                <c:pt idx="234">
                  <c:v>-349.01689173950558</c:v>
                </c:pt>
                <c:pt idx="235">
                  <c:v>-341.24641019851725</c:v>
                </c:pt>
                <c:pt idx="236">
                  <c:v>-332.97141008532685</c:v>
                </c:pt>
                <c:pt idx="237">
                  <c:v>-324.20412564215707</c:v>
                </c:pt>
                <c:pt idx="238">
                  <c:v>-314.95751893307136</c:v>
                </c:pt>
                <c:pt idx="239">
                  <c:v>-305.24526068009101</c:v>
                </c:pt>
                <c:pt idx="240">
                  <c:v>-295.08171005160654</c:v>
                </c:pt>
                <c:pt idx="241">
                  <c:v>-284.48189343294649</c:v>
                </c:pt>
                <c:pt idx="242">
                  <c:v>-273.46148221049395</c:v>
                </c:pt>
                <c:pt idx="243">
                  <c:v>-262.03676960219622</c:v>
                </c:pt>
                <c:pt idx="244">
                  <c:v>-250.22464656872191</c:v>
                </c:pt>
                <c:pt idx="245">
                  <c:v>-238.04257684088097</c:v>
                </c:pt>
                <c:pt idx="246">
                  <c:v>-225.50857110022758</c:v>
                </c:pt>
                <c:pt idx="247">
                  <c:v>-212.64116035102418</c:v>
                </c:pt>
                <c:pt idx="248">
                  <c:v>-199.45936852290612</c:v>
                </c:pt>
                <c:pt idx="249">
                  <c:v>-185.98268434482429</c:v>
                </c:pt>
                <c:pt idx="250">
                  <c:v>-172.23103253175407</c:v>
                </c:pt>
                <c:pt idx="251">
                  <c:v>-158.22474432684078</c:v>
                </c:pt>
                <c:pt idx="252">
                  <c:v>-143.9845274425052</c:v>
                </c:pt>
                <c:pt idx="253">
                  <c:v>-129.53143544495546</c:v>
                </c:pt>
                <c:pt idx="254">
                  <c:v>-114.88683662736807</c:v>
                </c:pt>
                <c:pt idx="255">
                  <c:v>-100.0723824177585</c:v>
                </c:pt>
                <c:pt idx="256">
                  <c:v>-85.10997536825441</c:v>
                </c:pt>
                <c:pt idx="257">
                  <c:v>-70.021736773064248</c:v>
                </c:pt>
                <c:pt idx="258">
                  <c:v>-54.829973963100578</c:v>
                </c:pt>
                <c:pt idx="259">
                  <c:v>-39.557147325500388</c:v>
                </c:pt>
                <c:pt idx="260">
                  <c:v>-24.225837096885815</c:v>
                </c:pt>
                <c:pt idx="261">
                  <c:v>-8.8587099794326249</c:v>
                </c:pt>
                <c:pt idx="262">
                  <c:v>6.5215143709254946</c:v>
                </c:pt>
                <c:pt idx="263">
                  <c:v>21.892096934525707</c:v>
                </c:pt>
                <c:pt idx="264">
                  <c:v>37.230312946690077</c:v>
                </c:pt>
                <c:pt idx="265">
                  <c:v>52.513485495335829</c:v>
                </c:pt>
                <c:pt idx="266">
                  <c:v>67.719019047843247</c:v>
                </c:pt>
                <c:pt idx="267">
                  <c:v>82.82443285760732</c:v>
                </c:pt>
                <c:pt idx="268">
                  <c:v>97.807394200883266</c:v>
                </c:pt>
                <c:pt idx="269">
                  <c:v>112.6457513947862</c:v>
                </c:pt>
                <c:pt idx="270">
                  <c:v>127.31756654762425</c:v>
                </c:pt>
                <c:pt idx="271">
                  <c:v>141.80114799317721</c:v>
                </c:pt>
                <c:pt idx="272">
                  <c:v>156.075082360887</c:v>
                </c:pt>
                <c:pt idx="273">
                  <c:v>170.11826623465396</c:v>
                </c:pt>
                <c:pt idx="274">
                  <c:v>183.90993735335101</c:v>
                </c:pt>
                <c:pt idx="275">
                  <c:v>197.4297053069601</c:v>
                </c:pt>
                <c:pt idx="276">
                  <c:v>210.65758168294226</c:v>
                </c:pt>
                <c:pt idx="277">
                  <c:v>223.57400961827105</c:v>
                </c:pt>
                <c:pt idx="278">
                  <c:v>236.15989271343815</c:v>
                </c:pt>
                <c:pt idx="279">
                  <c:v>248.3966232656829</c:v>
                </c:pt>
                <c:pt idx="280">
                  <c:v>260.26610977970404</c:v>
                </c:pt>
                <c:pt idx="281">
                  <c:v>271.75080371517612</c:v>
                </c:pt>
                <c:pt idx="282">
                  <c:v>282.83372543155065</c:v>
                </c:pt>
                <c:pt idx="283">
                  <c:v>293.4984892917202</c:v>
                </c:pt>
                <c:pt idx="284">
                  <c:v>303.72932788751643</c:v>
                </c:pt>
                <c:pt idx="285">
                  <c:v>313.51111535116002</c:v>
                </c:pt>
                <c:pt idx="286">
                  <c:v>322.82938971822495</c:v>
                </c:pt>
                <c:pt idx="287">
                  <c:v>331.67037430904935</c:v>
                </c:pt>
                <c:pt idx="288">
                  <c:v>340.02099809697808</c:v>
                </c:pt>
                <c:pt idx="289">
                  <c:v>347.8689150333422</c:v>
                </c:pt>
                <c:pt idx="290">
                  <c:v>355.20252230055809</c:v>
                </c:pt>
                <c:pt idx="291">
                  <c:v>362.01097746642142</c:v>
                </c:pt>
                <c:pt idx="292">
                  <c:v>368.28421451418717</c:v>
                </c:pt>
                <c:pt idx="293">
                  <c:v>374.01295872475345</c:v>
                </c:pt>
                <c:pt idx="294">
                  <c:v>379.18874038895461</c:v>
                </c:pt>
                <c:pt idx="295">
                  <c:v>383.80390732966003</c:v>
                </c:pt>
                <c:pt idx="296">
                  <c:v>387.85163621520729</c:v>
                </c:pt>
                <c:pt idx="297">
                  <c:v>391.32594264741084</c:v>
                </c:pt>
                <c:pt idx="298">
                  <c:v>394.22169000924492</c:v>
                </c:pt>
                <c:pt idx="299">
                  <c:v>396.53459705911763</c:v>
                </c:pt>
                <c:pt idx="300">
                  <c:v>398.26124426050757</c:v>
                </c:pt>
                <c:pt idx="301">
                  <c:v>399.39907883760617</c:v>
                </c:pt>
                <c:pt idx="302">
                  <c:v>399.94641854948981</c:v>
                </c:pt>
                <c:pt idx="303">
                  <c:v>399.90245417724327</c:v>
                </c:pt>
                <c:pt idx="304">
                  <c:v>399.26725072035555</c:v>
                </c:pt>
                <c:pt idx="305">
                  <c:v>398.04174730062107</c:v>
                </c:pt>
                <c:pt idx="306">
                  <c:v>396.22775577368759</c:v>
                </c:pt>
                <c:pt idx="307">
                  <c:v>393.82795805030281</c:v>
                </c:pt>
                <c:pt idx="308">
                  <c:v>390.84590213122164</c:v>
                </c:pt>
                <c:pt idx="309">
                  <c:v>387.28599686163506</c:v>
                </c:pt>
                <c:pt idx="310">
                  <c:v>383.15350541287654</c:v>
                </c:pt>
                <c:pt idx="311">
                  <c:v>378.45453750104275</c:v>
                </c:pt>
                <c:pt idx="312">
                  <c:v>373.19604035403393</c:v>
                </c:pt>
                <c:pt idx="313">
                  <c:v>367.3857884403667</c:v>
                </c:pt>
                <c:pt idx="314">
                  <c:v>361.03237197495002</c:v>
                </c:pt>
                <c:pt idx="315">
                  <c:v>354.14518421880092</c:v>
                </c:pt>
                <c:pt idx="316">
                  <c:v>346.73440759151475</c:v>
                </c:pt>
                <c:pt idx="317">
                  <c:v>338.81099861697322</c:v>
                </c:pt>
                <c:pt idx="318">
                  <c:v>330.38667172458389</c:v>
                </c:pt>
                <c:pt idx="319">
                  <c:v>321.47388192998511</c:v>
                </c:pt>
                <c:pt idx="320">
                  <c:v>312.08580642082876</c:v>
                </c:pt>
                <c:pt idx="321">
                  <c:v>302.23632507484467</c:v>
                </c:pt>
                <c:pt idx="322">
                  <c:v>291.93999993904129</c:v>
                </c:pt>
                <c:pt idx="323">
                  <c:v>281.21205370031362</c:v>
                </c:pt>
                <c:pt idx="324">
                  <c:v>270.06834717933924</c:v>
                </c:pt>
                <c:pt idx="325">
                  <c:v>258.52535588101733</c:v>
                </c:pt>
                <c:pt idx="326">
                  <c:v>246.60014563612677</c:v>
                </c:pt>
                <c:pt idx="327">
                  <c:v>234.31034737018993</c:v>
                </c:pt>
                <c:pt idx="328">
                  <c:v>221.67413103691175</c:v>
                </c:pt>
                <c:pt idx="329">
                  <c:v>208.71017875464429</c:v>
                </c:pt>
                <c:pt idx="330">
                  <c:v>195.43765718565896</c:v>
                </c:pt>
                <c:pt idx="331">
                  <c:v>181.87618919903633</c:v>
                </c:pt>
                <c:pt idx="332">
                  <c:v>168.04582485907343</c:v>
                </c:pt>
                <c:pt idx="333">
                  <c:v>153.96701178210071</c:v>
                </c:pt>
                <c:pt idx="334">
                  <c:v>139.66056490553484</c:v>
                </c:pt>
                <c:pt idx="335">
                  <c:v>125.1476357138626</c:v>
                </c:pt>
                <c:pt idx="336">
                  <c:v>110.44968096705415</c:v>
                </c:pt>
                <c:pt idx="337">
                  <c:v>95.588430977644535</c:v>
                </c:pt>
                <c:pt idx="338">
                  <c:v>80.585857483351759</c:v>
                </c:pt>
                <c:pt idx="339">
                  <c:v>65.464141162812751</c:v>
                </c:pt>
                <c:pt idx="340">
                  <c:v>50.245638842353927</c:v>
                </c:pt>
                <c:pt idx="341">
                  <c:v>34.952850442362319</c:v>
                </c:pt>
                <c:pt idx="342">
                  <c:v>19.608385712092456</c:v>
                </c:pt>
                <c:pt idx="343">
                  <c:v>4.2349308020959917</c:v>
                </c:pt>
                <c:pt idx="344">
                  <c:v>-11.14478527630491</c:v>
                </c:pt>
                <c:pt idx="345">
                  <c:v>-26.508024254911955</c:v>
                </c:pt>
                <c:pt idx="346">
                  <c:v>-41.83207222623107</c:v>
                </c:pt>
                <c:pt idx="347">
                  <c:v>-57.094273225036432</c:v>
                </c:pt>
                <c:pt idx="348">
                  <c:v>-72.272062724263691</c:v>
                </c:pt>
                <c:pt idx="349">
                  <c:v>-87.343000995743679</c:v>
                </c:pt>
                <c:pt idx="350">
                  <c:v>-102.28480628637016</c:v>
                </c:pt>
                <c:pt idx="351">
                  <c:v>-117.07538776076404</c:v>
                </c:pt>
                <c:pt idx="352">
                  <c:v>-131.69287816164038</c:v>
                </c:pt>
                <c:pt idx="353">
                  <c:v>-146.11566613965695</c:v>
                </c:pt>
                <c:pt idx="354">
                  <c:v>-160.32242820485959</c:v>
                </c:pt>
                <c:pt idx="355">
                  <c:v>-174.29216025259379</c:v>
                </c:pt>
                <c:pt idx="356">
                  <c:v>-188.00420861719107</c:v>
                </c:pt>
                <c:pt idx="357">
                  <c:v>-201.43830060755147</c:v>
                </c:pt>
                <c:pt idx="358">
                  <c:v>-214.57457447947115</c:v>
                </c:pt>
                <c:pt idx="359">
                  <c:v>-227.39360880039726</c:v>
                </c:pt>
                <c:pt idx="360">
                  <c:v>-239.87645116322426</c:v>
                </c:pt>
                <c:pt idx="361">
                  <c:v>-252.00464620660799</c:v>
                </c:pt>
                <c:pt idx="362">
                  <c:v>-263.76026290046622</c:v>
                </c:pt>
                <c:pt idx="363">
                  <c:v>-275.12592105625345</c:v>
                </c:pt>
                <c:pt idx="364">
                  <c:v>-286.08481702284354</c:v>
                </c:pt>
                <c:pt idx="365">
                  <c:v>-296.62074853002741</c:v>
                </c:pt>
                <c:pt idx="366">
                  <c:v>-306.7181386428922</c:v>
                </c:pt>
                <c:pt idx="367">
                  <c:v>-316.36205879166988</c:v>
                </c:pt>
                <c:pt idx="368">
                  <c:v>-325.53825084300428</c:v>
                </c:pt>
                <c:pt idx="369">
                  <c:v>-334.23314818000614</c:v>
                </c:pt>
                <c:pt idx="370">
                  <c:v>-342.43389575992671</c:v>
                </c:pt>
                <c:pt idx="371">
                  <c:v>-350.12836911981401</c:v>
                </c:pt>
                <c:pt idx="372">
                  <c:v>-357.30519230200673</c:v>
                </c:pt>
                <c:pt idx="373">
                  <c:v>-363.95375467302523</c:v>
                </c:pt>
                <c:pt idx="374">
                  <c:v>-370.06422661094717</c:v>
                </c:pt>
                <c:pt idx="375">
                  <c:v>-375.62757403809297</c:v>
                </c:pt>
                <c:pt idx="376">
                  <c:v>-380.63557177753245</c:v>
                </c:pt>
                <c:pt idx="377">
                  <c:v>-385.08081571366591</c:v>
                </c:pt>
                <c:pt idx="378">
                  <c:v>-388.95673373889974</c:v>
                </c:pt>
                <c:pt idx="379">
                  <c:v>-392.25759547023318</c:v>
                </c:pt>
                <c:pt idx="380">
                  <c:v>-394.97852072138949</c:v>
                </c:pt>
                <c:pt idx="381">
                  <c:v>-397.11548671797129</c:v>
                </c:pt>
                <c:pt idx="382">
                  <c:v>-398.66533404495897</c:v>
                </c:pt>
                <c:pt idx="383">
                  <c:v>-399.62577131777755</c:v>
                </c:pt>
                <c:pt idx="384">
                  <c:v>-399.99537857001252</c:v>
                </c:pt>
                <c:pt idx="385">
                  <c:v>-399.77360935277085</c:v>
                </c:pt>
                <c:pt idx="386">
                  <c:v>-398.96079154258229</c:v>
                </c:pt>
                <c:pt idx="387">
                  <c:v>-397.5581268566483</c:v>
                </c:pt>
                <c:pt idx="388">
                  <c:v>-395.56768907615299</c:v>
                </c:pt>
                <c:pt idx="389">
                  <c:v>-392.9924209802644</c:v>
                </c:pt>
                <c:pt idx="390">
                  <c:v>-389.83612999535808</c:v>
                </c:pt>
                <c:pt idx="391">
                  <c:v>-386.10348256589646</c:v>
                </c:pt>
                <c:pt idx="392">
                  <c:v>-381.79999725528688</c:v>
                </c:pt>
                <c:pt idx="393">
                  <c:v>-376.9320365869097</c:v>
                </c:pt>
                <c:pt idx="394">
                  <c:v>-371.50679763740243</c:v>
                </c:pt>
                <c:pt idx="395">
                  <c:v>-365.53230139607621</c:v>
                </c:pt>
                <c:pt idx="396">
                  <c:v>-359.0173809062195</c:v>
                </c:pt>
                <c:pt idx="397">
                  <c:v>-351.97166820581236</c:v>
                </c:pt>
                <c:pt idx="398">
                  <c:v>-344.40558008696024</c:v>
                </c:pt>
                <c:pt idx="399">
                  <c:v>-336.33030269510169</c:v>
                </c:pt>
                <c:pt idx="400">
                  <c:v>-327.75777499075974</c:v>
                </c:pt>
                <c:pt idx="401">
                  <c:v>-318.70067109828631</c:v>
                </c:pt>
                <c:pt idx="402">
                  <c:v>-309.17238156769929</c:v>
                </c:pt>
                <c:pt idx="403">
                  <c:v>-299.18699357731282</c:v>
                </c:pt>
                <c:pt idx="404">
                  <c:v>-288.75927010643625</c:v>
                </c:pt>
                <c:pt idx="405">
                  <c:v>-277.90462810891012</c:v>
                </c:pt>
                <c:pt idx="406">
                  <c:v>-266.63911571980623</c:v>
                </c:pt>
                <c:pt idx="407">
                  <c:v>-254.97938852891511</c:v>
                </c:pt>
                <c:pt idx="408">
                  <c:v>-242.94268495615506</c:v>
                </c:pt>
                <c:pt idx="409">
                  <c:v>-230.54680076528834</c:v>
                </c:pt>
                <c:pt idx="410">
                  <c:v>-217.81006275362705</c:v>
                </c:pt>
                <c:pt idx="411">
                  <c:v>-204.75130165662853</c:v>
                </c:pt>
                <c:pt idx="412">
                  <c:v>-191.38982430744377</c:v>
                </c:pt>
                <c:pt idx="413">
                  <c:v>-177.7453850925512</c:v>
                </c:pt>
                <c:pt idx="414">
                  <c:v>-163.8381567457501</c:v>
                </c:pt>
                <c:pt idx="415">
                  <c:v>-149.68870052359634</c:v>
                </c:pt>
                <c:pt idx="416">
                  <c:v>-135.31793580644776</c:v>
                </c:pt>
                <c:pt idx="417">
                  <c:v>-120.74710917003893</c:v>
                </c:pt>
                <c:pt idx="418">
                  <c:v>-105.99776297328431</c:v>
                </c:pt>
                <c:pt idx="419">
                  <c:v>-91.091703508832268</c:v>
                </c:pt>
                <c:pt idx="420">
                  <c:v>-76.050968763350042</c:v>
                </c:pt>
                <c:pt idx="421">
                  <c:v>-60.89779583528594</c:v>
                </c:pt>
                <c:pt idx="422">
                  <c:v>-45.654588058247477</c:v>
                </c:pt>
                <c:pt idx="423">
                  <c:v>-30.343881878607892</c:v>
                </c:pt>
                <c:pt idx="424">
                  <c:v>-14.988313536310956</c:v>
                </c:pt>
                <c:pt idx="425">
                  <c:v>0.38941440186481496</c:v>
                </c:pt>
                <c:pt idx="426">
                  <c:v>15.76656660709779</c:v>
                </c:pt>
                <c:pt idx="427">
                  <c:v>31.12040860178049</c:v>
                </c:pt>
                <c:pt idx="428">
                  <c:v>46.428240371461612</c:v>
                </c:pt>
                <c:pt idx="429">
                  <c:v>61.667429925892506</c:v>
                </c:pt>
                <c:pt idx="430">
                  <c:v>76.815446759474327</c:v>
                </c:pt>
                <c:pt idx="431">
                  <c:v>91.849895161669991</c:v>
                </c:pt>
                <c:pt idx="432">
                  <c:v>106.74854732812736</c:v>
                </c:pt>
                <c:pt idx="433">
                  <c:v>121.48937622356</c:v>
                </c:pt>
                <c:pt idx="434">
                  <c:v>136.0505881477994</c:v>
                </c:pt>
                <c:pt idx="435">
                  <c:v>150.4106549568709</c:v>
                </c:pt>
                <c:pt idx="436">
                  <c:v>164.54834589145582</c:v>
                </c:pt>
                <c:pt idx="437">
                  <c:v>178.4427589656778</c:v>
                </c:pt>
                <c:pt idx="438">
                  <c:v>192.07335186983678</c:v>
                </c:pt>
                <c:pt idx="439">
                  <c:v>205.41997234132552</c:v>
                </c:pt>
                <c:pt idx="440">
                  <c:v>218.4628879589294</c:v>
                </c:pt>
                <c:pt idx="441">
                  <c:v>231.18281531638195</c:v>
                </c:pt>
                <c:pt idx="442">
                  <c:v>243.56094853207648</c:v>
                </c:pt>
                <c:pt idx="443">
                  <c:v>255.57898705277228</c:v>
                </c:pt>
                <c:pt idx="444">
                  <c:v>267.21916271021627</c:v>
                </c:pt>
                <c:pt idx="445">
                  <c:v>278.46426599061169</c:v>
                </c:pt>
                <c:pt idx="446">
                  <c:v>289.2976714781833</c:v>
                </c:pt>
                <c:pt idx="447">
                  <c:v>299.70336243515635</c:v>
                </c:pt>
                <c:pt idx="448">
                  <c:v>309.66595448183483</c:v>
                </c:pt>
                <c:pt idx="449">
                  <c:v>319.17071834176102</c:v>
                </c:pt>
                <c:pt idx="450">
                  <c:v>328.20360161834969</c:v>
                </c:pt>
                <c:pt idx="451">
                  <c:v>336.75124957074911</c:v>
                </c:pt>
                <c:pt idx="452">
                  <c:v>344.80102485828166</c:v>
                </c:pt>
                <c:pt idx="453">
                  <c:v>352.34102622422131</c:v>
                </c:pt>
                <c:pt idx="454">
                  <c:v>359.36010609130449</c:v>
                </c:pt>
                <c:pt idx="455">
                  <c:v>365.84788704295806</c:v>
                </c:pt>
                <c:pt idx="456">
                  <c:v>371.79477716587633</c:v>
                </c:pt>
                <c:pt idx="457">
                  <c:v>377.19198423126443</c:v>
                </c:pt>
                <c:pt idx="458">
                  <c:v>382.03152869378181</c:v>
                </c:pt>
                <c:pt idx="459">
                  <c:v>386.30625548896637</c:v>
                </c:pt>
                <c:pt idx="460">
                  <c:v>390.00984461169935</c:v>
                </c:pt>
                <c:pt idx="461">
                  <c:v>393.13682046006841</c:v>
                </c:pt>
                <c:pt idx="462">
                  <c:v>395.68255993081681</c:v>
                </c:pt>
                <c:pt idx="463">
                  <c:v>397.64329925440853</c:v>
                </c:pt>
                <c:pt idx="464">
                  <c:v>399.01613955960443</c:v>
                </c:pt>
                <c:pt idx="465">
                  <c:v>399.79905115932178</c:v>
                </c:pt>
                <c:pt idx="466">
                  <c:v>399.9908765514441</c:v>
                </c:pt>
                <c:pt idx="467">
                  <c:v>399.59133213013615</c:v>
                </c:pt>
                <c:pt idx="468">
                  <c:v>398.60100860514581</c:v>
                </c:pt>
                <c:pt idx="469">
                  <c:v>397.02137012846396</c:v>
                </c:pt>
                <c:pt idx="470">
                  <c:v>394.85475212963655</c:v>
                </c:pt>
                <c:pt idx="471">
                  <c:v>392.10435786292987</c:v>
                </c:pt>
                <c:pt idx="472">
                  <c:v>388.77425367145241</c:v>
                </c:pt>
                <c:pt idx="473">
                  <c:v>384.8693629752367</c:v>
                </c:pt>
                <c:pt idx="474">
                  <c:v>380.39545899216807</c:v>
                </c:pt>
                <c:pt idx="475">
                  <c:v>375.35915620252302</c:v>
                </c:pt>
                <c:pt idx="476">
                  <c:v>369.7679005697388</c:v>
                </c:pt>
                <c:pt idx="477">
                  <c:v>363.62995853185828</c:v>
                </c:pt>
                <c:pt idx="478">
                  <c:v>356.95440477995902</c:v>
                </c:pt>
                <c:pt idx="479">
                  <c:v>349.75110884159341</c:v>
                </c:pt>
                <c:pt idx="480">
                  <c:v>342.03072048910587</c:v>
                </c:pt>
                <c:pt idx="481">
                  <c:v>333.80465399438941</c:v>
                </c:pt>
                <c:pt idx="482">
                  <c:v>325.08507125336052</c:v>
                </c:pt>
                <c:pt idx="483">
                  <c:v>315.88486380510454</c:v>
                </c:pt>
                <c:pt idx="484">
                  <c:v>306.21763377227245</c:v>
                </c:pt>
                <c:pt idx="485">
                  <c:v>296.09767375091104</c:v>
                </c:pt>
                <c:pt idx="486">
                  <c:v>285.5399456794558</c:v>
                </c:pt>
                <c:pt idx="487">
                  <c:v>274.56005871813812</c:v>
                </c:pt>
                <c:pt idx="488">
                  <c:v>263.1742461714606</c:v>
                </c:pt>
                <c:pt idx="489">
                  <c:v>251.39934148798261</c:v>
                </c:pt>
                <c:pt idx="490">
                  <c:v>239.25275337273732</c:v>
                </c:pt>
                <c:pt idx="491">
                  <c:v>226.75244004919583</c:v>
                </c:pt>
                <c:pt idx="492">
                  <c:v>213.91688270878356</c:v>
                </c:pt>
                <c:pt idx="493">
                  <c:v>200.7650581872102</c:v>
                </c:pt>
                <c:pt idx="494">
                  <c:v>187.31641090801017</c:v>
                </c:pt>
                <c:pt idx="495">
                  <c:v>173.59082413477429</c:v>
                </c:pt>
                <c:pt idx="496">
                  <c:v>159.60859057457452</c:v>
                </c:pt>
                <c:pt idx="497">
                  <c:v>145.39038237604368</c:v>
                </c:pt>
                <c:pt idx="498">
                  <c:v>130.95722056646656</c:v>
                </c:pt>
                <c:pt idx="499">
                  <c:v>116.33044397306878</c:v>
                </c:pt>
                <c:pt idx="500">
                  <c:v>101.53167767445137</c:v>
                </c:pt>
                <c:pt idx="501">
                  <c:v>86.582801028814885</c:v>
                </c:pt>
                <c:pt idx="502">
                  <c:v>71.505915326241549</c:v>
                </c:pt>
                <c:pt idx="503">
                  <c:v>56.32331111286625</c:v>
                </c:pt>
                <c:pt idx="504">
                  <c:v>41.057435235212012</c:v>
                </c:pt>
                <c:pt idx="505">
                  <c:v>25.730857653498145</c:v>
                </c:pt>
                <c:pt idx="506">
                  <c:v>10.366238072873852</c:v>
                </c:pt>
                <c:pt idx="507">
                  <c:v>-5.0137075580043451</c:v>
                </c:pt>
                <c:pt idx="508">
                  <c:v>-20.386240631554401</c:v>
                </c:pt>
                <c:pt idx="509">
                  <c:v>-35.728633499350842</c:v>
                </c:pt>
                <c:pt idx="510">
                  <c:v>-51.018203073998571</c:v>
                </c:pt>
                <c:pt idx="511">
                  <c:v>-66.232344365153253</c:v>
                </c:pt>
                <c:pt idx="512">
                  <c:v>-81.348563900021972</c:v>
                </c:pt>
                <c:pt idx="513">
                  <c:v>-96.344512979040942</c:v>
                </c:pt>
                <c:pt idx="514">
                  <c:v>-111.19802071751124</c:v>
                </c:pt>
                <c:pt idx="515">
                  <c:v>-125.88712682429311</c:v>
                </c:pt>
                <c:pt idx="516">
                  <c:v>-140.39011406920193</c:v>
                </c:pt>
                <c:pt idx="517">
                  <c:v>-154.68554039102079</c:v>
                </c:pt>
                <c:pt idx="518">
                  <c:v>-168.75227059869309</c:v>
                </c:pt>
                <c:pt idx="519">
                  <c:v>-182.56950761881996</c:v>
                </c:pt>
                <c:pt idx="520">
                  <c:v>-196.1168232432654</c:v>
                </c:pt>
                <c:pt idx="521">
                  <c:v>-209.37418833140904</c:v>
                </c:pt>
                <c:pt idx="522">
                  <c:v>-222.32200242239452</c:v>
                </c:pt>
                <c:pt idx="523">
                  <c:v>-234.94112271359256</c:v>
                </c:pt>
                <c:pt idx="524">
                  <c:v>-247.2128923624357</c:v>
                </c:pt>
                <c:pt idx="525">
                  <c:v>-259.11916806978104</c:v>
                </c:pt>
                <c:pt idx="526">
                  <c:v>-270.64234690402066</c:v>
                </c:pt>
                <c:pt idx="527">
                  <c:v>-281.76539232628141</c:v>
                </c:pt>
                <c:pt idx="528">
                  <c:v>-292.47185937823599</c:v>
                </c:pt>
                <c:pt idx="529">
                  <c:v>-302.74591899528781</c:v>
                </c:pt>
                <c:pt idx="530">
                  <c:v>-312.57238140918184</c:v>
                </c:pt>
                <c:pt idx="531">
                  <c:v>-321.93671860543986</c:v>
                </c:pt>
                <c:pt idx="532">
                  <c:v>-330.82508580243353</c:v>
                </c:pt>
                <c:pt idx="533">
                  <c:v>-339.22434192030846</c:v>
                </c:pt>
                <c:pt idx="534">
                  <c:v>-347.12206900951662</c:v>
                </c:pt>
                <c:pt idx="535">
                  <c:v>-354.50659061024578</c:v>
                </c:pt>
                <c:pt idx="536">
                  <c:v>-361.36698901557492</c:v>
                </c:pt>
                <c:pt idx="537">
                  <c:v>-367.69312141284792</c:v>
                </c:pt>
                <c:pt idx="538">
                  <c:v>-373.47563487939863</c:v>
                </c:pt>
                <c:pt idx="539">
                  <c:v>-378.70598021045697</c:v>
                </c:pt>
                <c:pt idx="540">
                  <c:v>-383.3764245587891</c:v>
                </c:pt>
                <c:pt idx="541">
                  <c:v>-387.48006286739638</c:v>
                </c:pt>
                <c:pt idx="542">
                  <c:v>-391.01082807834342</c:v>
                </c:pt>
                <c:pt idx="543">
                  <c:v>-393.96350010265695</c:v>
                </c:pt>
                <c:pt idx="544">
                  <c:v>-396.33371353800794</c:v>
                </c:pt>
                <c:pt idx="545">
                  <c:v>-398.1179641227763</c:v>
                </c:pt>
                <c:pt idx="546">
                  <c:v>-399.31361391695566</c:v>
                </c:pt>
                <c:pt idx="547">
                  <c:v>-399.91889520223765</c:v>
                </c:pt>
                <c:pt idx="548">
                  <c:v>-399.93291309550915</c:v>
                </c:pt>
                <c:pt idx="549">
                  <c:v>-399.35564687190026</c:v>
                </c:pt>
                <c:pt idx="550">
                  <c:v>-398.18794999542473</c:v>
                </c:pt>
                <c:pt idx="551">
                  <c:v>-396.43154885716905</c:v>
                </c:pt>
                <c:pt idx="552">
                  <c:v>-394.08904022289551</c:v>
                </c:pt>
                <c:pt idx="553">
                  <c:v>-391.16388739383223</c:v>
                </c:pt>
                <c:pt idx="554">
                  <c:v>-387.66041508632975</c:v>
                </c:pt>
                <c:pt idx="555">
                  <c:v>-383.58380303793768</c:v>
                </c:pt>
                <c:pt idx="556">
                  <c:v>-378.94007834939464</c:v>
                </c:pt>
                <c:pt idx="557">
                  <c:v>-373.7361065738009</c:v>
                </c:pt>
                <c:pt idx="558">
                  <c:v>-367.9795815661879</c:v>
                </c:pt>
                <c:pt idx="559">
                  <c:v>-361.67901410847423</c:v>
                </c:pt>
                <c:pt idx="560">
                  <c:v>-354.84371932662998</c:v>
                </c:pt>
                <c:pt idx="561">
                  <c:v>-347.48380291865186</c:v>
                </c:pt>
                <c:pt idx="562">
                  <c:v>-339.61014621371066</c:v>
                </c:pt>
                <c:pt idx="563">
                  <c:v>-331.23439008456018</c:v>
                </c:pt>
                <c:pt idx="564">
                  <c:v>-322.36891773699284</c:v>
                </c:pt>
                <c:pt idx="565">
                  <c:v>-313.02683640178685</c:v>
                </c:pt>
                <c:pt idx="566">
                  <c:v>-303.2219579562128</c:v>
                </c:pt>
                <c:pt idx="567">
                  <c:v>-292.96877850374943</c:v>
                </c:pt>
                <c:pt idx="568">
                  <c:v>-282.28245694220402</c:v>
                </c:pt>
                <c:pt idx="569">
                  <c:v>-271.17879255189877</c:v>
                </c:pt>
                <c:pt idx="570">
                  <c:v>-259.67420163711802</c:v>
                </c:pt>
                <c:pt idx="571">
                  <c:v>-247.78569325527209</c:v>
                </c:pt>
                <c:pt idx="572">
                  <c:v>-235.53084406971973</c:v>
                </c:pt>
                <c:pt idx="573">
                  <c:v>-222.92777236340524</c:v>
                </c:pt>
                <c:pt idx="574">
                  <c:v>-209.99511125173336</c:v>
                </c:pt>
                <c:pt idx="575">
                  <c:v>-196.7519811342859</c:v>
                </c:pt>
                <c:pt idx="576">
                  <c:v>-183.21796142611436</c:v>
                </c:pt>
                <c:pt idx="577">
                  <c:v>-169.41306161037707</c:v>
                </c:pt>
                <c:pt idx="578">
                  <c:v>-155.35769165516322</c:v>
                </c:pt>
                <c:pt idx="579">
                  <c:v>-141.07263183821755</c:v>
                </c:pt>
                <c:pt idx="580">
                  <c:v>-126.57900202415202</c:v>
                </c:pt>
                <c:pt idx="581">
                  <c:v>-111.89823043961269</c:v>
                </c:pt>
                <c:pt idx="582">
                  <c:v>-97.052021992540929</c:v>
                </c:pt>
                <c:pt idx="583">
                  <c:v>-82.062326182373312</c:v>
                </c:pt>
                <c:pt idx="584">
                  <c:v>-66.951304648622894</c:v>
                </c:pt>
                <c:pt idx="585">
                  <c:v>-51.741298405820281</c:v>
                </c:pt>
                <c:pt idx="586">
                  <c:v>-36.454794813256342</c:v>
                </c:pt>
                <c:pt idx="587">
                  <c:v>-21.114394328360202</c:v>
                </c:pt>
                <c:pt idx="588">
                  <c:v>-5.7427770928663753</c:v>
                </c:pt>
                <c:pt idx="589">
                  <c:v>9.6373305988280027</c:v>
                </c:pt>
                <c:pt idx="590">
                  <c:v>25.00318989954074</c:v>
                </c:pt>
                <c:pt idx="591">
                  <c:v>40.3320830277409</c:v>
                </c:pt>
                <c:pt idx="592">
                  <c:v>55.601346854840486</c:v>
                </c:pt>
                <c:pt idx="593">
                  <c:v>70.788406411683937</c:v>
                </c:pt>
                <c:pt idx="594">
                  <c:v>85.870808264697672</c:v>
                </c:pt>
                <c:pt idx="595">
                  <c:v>100.82625371234882</c:v>
                </c:pt>
                <c:pt idx="596">
                  <c:v>115.63263175286656</c:v>
                </c:pt>
                <c:pt idx="597">
                  <c:v>130.26805177440221</c:v>
                </c:pt>
                <c:pt idx="598">
                  <c:v>144.71087591940704</c:v>
                </c:pt>
                <c:pt idx="599">
                  <c:v>158.93975107529064</c:v>
                </c:pt>
                <c:pt idx="600">
                  <c:v>172.93364044412755</c:v>
                </c:pt>
                <c:pt idx="601">
                  <c:v>186.67185464465317</c:v>
                </c:pt>
                <c:pt idx="602">
                  <c:v>200.13408230067142</c:v>
                </c:pt>
                <c:pt idx="603">
                  <c:v>213.30042007057131</c:v>
                </c:pt>
                <c:pt idx="604">
                  <c:v>226.1514020735865</c:v>
                </c:pt>
                <c:pt idx="605">
                  <c:v>238.6680286692831</c:v>
                </c:pt>
                <c:pt idx="606">
                  <c:v>250.83179454775305</c:v>
                </c:pt>
                <c:pt idx="607">
                  <c:v>262.62471608891462</c:v>
                </c:pt>
                <c:pt idx="608">
                  <c:v>274.02935795056277</c:v>
                </c:pt>
                <c:pt idx="609">
                  <c:v>285.02885884578984</c:v>
                </c:pt>
                <c:pt idx="610">
                  <c:v>295.60695647169462</c:v>
                </c:pt>
                <c:pt idx="611">
                  <c:v>305.74801155251794</c:v>
                </c:pt>
                <c:pt idx="612">
                  <c:v>315.43703096165945</c:v>
                </c:pt>
                <c:pt idx="613">
                  <c:v>324.65968988838932</c:v>
                </c:pt>
                <c:pt idx="614">
                  <c:v>333.40235301648266</c:v>
                </c:pt>
                <c:pt idx="615">
                  <c:v>341.65209468346546</c:v>
                </c:pt>
                <c:pt idx="616">
                  <c:v>349.3967179906673</c:v>
                </c:pt>
                <c:pt idx="617">
                  <c:v>356.62477283582632</c:v>
                </c:pt>
                <c:pt idx="618">
                  <c:v>363.32557284158798</c:v>
                </c:pt>
                <c:pt idx="619">
                  <c:v>369.48921115486741</c:v>
                </c:pt>
                <c:pt idx="620">
                  <c:v>375.10657509371856</c:v>
                </c:pt>
                <c:pt idx="621">
                  <c:v>380.16935962005016</c:v>
                </c:pt>
                <c:pt idx="622">
                  <c:v>384.67007961829262</c:v>
                </c:pt>
                <c:pt idx="623">
                  <c:v>388.60208096180628</c:v>
                </c:pt>
                <c:pt idx="624">
                  <c:v>391.95955035074559</c:v>
                </c:pt>
                <c:pt idx="625">
                  <c:v>394.73752390677595</c:v>
                </c:pt>
                <c:pt idx="626">
                  <c:v>396.93189451196082</c:v>
                </c:pt>
                <c:pt idx="627">
                  <c:v>398.53941788096404</c:v>
                </c:pt>
                <c:pt idx="628">
                  <c:v>399.55771735759026</c:v>
                </c:pt>
                <c:pt idx="629">
                  <c:v>399.98528742857218</c:v>
                </c:pt>
                <c:pt idx="630">
                  <c:v>399.82149594940859</c:v>
                </c:pt>
                <c:pt idx="631">
                  <c:v>399.06658507896407</c:v>
                </c:pt>
                <c:pt idx="632">
                  <c:v>397.72167092144736</c:v>
                </c:pt>
                <c:pt idx="633">
                  <c:v>395.7887418762964</c:v>
                </c:pt>
                <c:pt idx="634">
                  <c:v>393.27065569841483</c:v>
                </c:pt>
                <c:pt idx="635">
                  <c:v>390.17113527309965</c:v>
                </c:pt>
                <c:pt idx="636">
                  <c:v>386.49476311191074</c:v>
                </c:pt>
                <c:pt idx="637">
                  <c:v>382.24697457761897</c:v>
                </c:pt>
                <c:pt idx="638">
                  <c:v>377.43404984824889</c:v>
                </c:pt>
                <c:pt idx="639">
                  <c:v>372.06310463209837</c:v>
                </c:pt>
                <c:pt idx="640">
                  <c:v>366.14207964746009</c:v>
                </c:pt>
                <c:pt idx="641">
                  <c:v>359.67972888260181</c:v>
                </c:pt>
                <c:pt idx="642">
                  <c:v>352.68560665335957</c:v>
                </c:pt>
                <c:pt idx="643">
                  <c:v>345.17005347748659</c:v>
                </c:pt>
                <c:pt idx="644">
                  <c:v>337.14418078660685</c:v>
                </c:pt>
                <c:pt idx="645">
                  <c:v>328.61985449846054</c:v>
                </c:pt>
                <c:pt idx="646">
                  <c:v>319.60967747361804</c:v>
                </c:pt>
                <c:pt idx="647">
                  <c:v>310.12697088268226</c:v>
                </c:pt>
                <c:pt idx="648">
                  <c:v>300.18575451149405</c:v>
                </c:pt>
                <c:pt idx="649">
                  <c:v>289.80072603346377</c:v>
                </c:pt>
                <c:pt idx="650">
                  <c:v>278.9872392796749</c:v>
                </c:pt>
                <c:pt idx="651">
                  <c:v>267.76128153888578</c:v>
                </c:pt>
                <c:pt idx="652">
                  <c:v>256.1394499209905</c:v>
                </c:pt>
                <c:pt idx="653">
                  <c:v>244.13892681888467</c:v>
                </c:pt>
                <c:pt idx="654">
                  <c:v>231.77745450501507</c:v>
                </c:pt>
                <c:pt idx="655">
                  <c:v>219.07330890017013</c:v>
                </c:pt>
                <c:pt idx="656">
                  <c:v>206.04527255329424</c:v>
                </c:pt>
                <c:pt idx="657">
                  <c:v>192.71260687227306</c:v>
                </c:pt>
                <c:pt idx="658">
                  <c:v>179.09502364674617</c:v>
                </c:pt>
                <c:pt idx="659">
                  <c:v>165.21265590505399</c:v>
                </c:pt>
                <c:pt idx="660">
                  <c:v>151.08602814837525</c:v>
                </c:pt>
                <c:pt idx="661">
                  <c:v>136.73602600613967</c:v>
                </c:pt>
                <c:pt idx="662">
                  <c:v>122.18386535747608</c:v>
                </c:pt>
                <c:pt idx="663">
                  <c:v>107.45106096442609</c:v>
                </c:pt>
                <c:pt idx="664">
                  <c:v>92.559394663266445</c:v>
                </c:pt>
                <c:pt idx="665">
                  <c:v>77.530883160973318</c:v>
                </c:pt>
                <c:pt idx="666">
                  <c:v>62.387745484445801</c:v>
                </c:pt>
                <c:pt idx="667">
                  <c:v>47.152370130579762</c:v>
                </c:pt>
                <c:pt idx="668">
                  <c:v>31.847281965843322</c:v>
                </c:pt>
                <c:pt idx="669">
                  <c:v>16.495108924185413</c:v>
                </c:pt>
                <c:pt idx="670">
                  <c:v>1.1185485525629406</c:v>
                </c:pt>
                <c:pt idx="671">
                  <c:v>-14.259665546400877</c:v>
                </c:pt>
                <c:pt idx="672">
                  <c:v>-29.616797325121645</c:v>
                </c:pt>
                <c:pt idx="673">
                  <c:v>-44.93014190534538</c:v>
                </c:pt>
                <c:pt idx="674">
                  <c:v>-60.177059146363185</c:v>
                </c:pt>
                <c:pt idx="675">
                  <c:v>-75.335007117514166</c:v>
                </c:pt>
                <c:pt idx="676">
                  <c:v>-90.381575425488919</c:v>
                </c:pt>
                <c:pt idx="677">
                  <c:v>-105.29451834716058</c:v>
                </c:pt>
                <c:pt idx="678">
                  <c:v>-120.05178771895766</c:v>
                </c:pt>
                <c:pt idx="679">
                  <c:v>-134.63156553415371</c:v>
                </c:pt>
                <c:pt idx="680">
                  <c:v>-149.01229619987924</c:v>
                </c:pt>
                <c:pt idx="681">
                  <c:v>-163.17271840616615</c:v>
                </c:pt>
                <c:pt idx="682">
                  <c:v>-177.0918965599069</c:v>
                </c:pt>
                <c:pt idx="683">
                  <c:v>-190.74925173725487</c:v>
                </c:pt>
                <c:pt idx="684">
                  <c:v>-204.12459210870429</c:v>
                </c:pt>
                <c:pt idx="685">
                  <c:v>-217.1981427918673</c:v>
                </c:pt>
                <c:pt idx="686">
                  <c:v>-229.95057508781201</c:v>
                </c:pt>
                <c:pt idx="687">
                  <c:v>-242.36303505773242</c:v>
                </c:pt>
                <c:pt idx="688">
                  <c:v>-254.41717139772382</c:v>
                </c:pt>
                <c:pt idx="689">
                  <c:v>-266.09516257040968</c:v>
                </c:pt>
                <c:pt idx="690">
                  <c:v>-277.37974315333241</c:v>
                </c:pt>
                <c:pt idx="691">
                  <c:v>-288.25422936517305</c:v>
                </c:pt>
                <c:pt idx="692">
                  <c:v>-298.70254373202096</c:v>
                </c:pt>
                <c:pt idx="693">
                  <c:v>-308.70923885724778</c:v>
                </c:pt>
                <c:pt idx="694">
                  <c:v>-318.25952025983878</c:v>
                </c:pt>
                <c:pt idx="695">
                  <c:v>-327.33926824741508</c:v>
                </c:pt>
                <c:pt idx="696">
                  <c:v>-335.93505879160642</c:v>
                </c:pt>
                <c:pt idx="697">
                  <c:v>-344.0341833749294</c:v>
                </c:pt>
                <c:pt idx="698">
                  <c:v>-351.62466777978091</c:v>
                </c:pt>
                <c:pt idx="699">
                  <c:v>-358.6952897918319</c:v>
                </c:pt>
                <c:pt idx="700">
                  <c:v>-365.23559579159934</c:v>
                </c:pt>
                <c:pt idx="701">
                  <c:v>-371.23591620968665</c:v>
                </c:pt>
                <c:pt idx="702">
                  <c:v>-376.68737982283795</c:v>
                </c:pt>
                <c:pt idx="703">
                  <c:v>-381.58192686967169</c:v>
                </c:pt>
                <c:pt idx="704">
                  <c:v>-385.91232096670109</c:v>
                </c:pt>
                <c:pt idx="705">
                  <c:v>-389.67215980702525</c:v>
                </c:pt>
                <c:pt idx="706">
                  <c:v>-392.8558846258727</c:v>
                </c:pt>
                <c:pt idx="707">
                  <c:v>-395.45878841900276</c:v>
                </c:pt>
                <c:pt idx="708">
                  <c:v>-397.47702290181502</c:v>
                </c:pt>
                <c:pt idx="709">
                  <c:v>-398.90760419887749</c:v>
                </c:pt>
                <c:pt idx="710">
                  <c:v>-399.7484172554615</c:v>
                </c:pt>
                <c:pt idx="711">
                  <c:v>-399.9982189645637</c:v>
                </c:pt>
                <c:pt idx="712">
                  <c:v>-399.65664000478426</c:v>
                </c:pt>
                <c:pt idx="713">
                  <c:v>-398.72418538635611</c:v>
                </c:pt>
                <c:pt idx="714">
                  <c:v>-397.20223370450742</c:v>
                </c:pt>
                <c:pt idx="715">
                  <c:v>-395.09303510126614</c:v>
                </c:pt>
                <c:pt idx="716">
                  <c:v>-392.39970793871902</c:v>
                </c:pt>
                <c:pt idx="717">
                  <c:v>-389.12623418864342</c:v>
                </c:pt>
                <c:pt idx="718">
                  <c:v>-385.27745354532834</c:v>
                </c:pt>
                <c:pt idx="719">
                  <c:v>-380.85905627028802</c:v>
                </c:pt>
                <c:pt idx="720">
                  <c:v>-375.87757477944854</c:v>
                </c:pt>
                <c:pt idx="721">
                  <c:v>-370.34037398524288</c:v>
                </c:pt>
                <c:pt idx="722">
                  <c:v>-364.2556404078959</c:v>
                </c:pt>
                <c:pt idx="723">
                  <c:v>-357.63237007199803</c:v>
                </c:pt>
                <c:pt idx="724">
                  <c:v>-350.48035520624865</c:v>
                </c:pt>
                <c:pt idx="725">
                  <c:v>-342.81016976606952</c:v>
                </c:pt>
                <c:pt idx="726">
                  <c:v>-334.63315380044338</c:v>
                </c:pt>
                <c:pt idx="727">
                  <c:v>-325.96139668612733</c:v>
                </c:pt>
                <c:pt idx="728">
                  <c:v>-316.80771925401376</c:v>
                </c:pt>
                <c:pt idx="729">
                  <c:v>-307.18565483406735</c:v>
                </c:pt>
                <c:pt idx="730">
                  <c:v>-297.10942924686157</c:v>
                </c:pt>
                <c:pt idx="731">
                  <c:v>-286.59393977129685</c:v>
                </c:pt>
                <c:pt idx="732">
                  <c:v>-275.65473311959533</c:v>
                </c:pt>
                <c:pt idx="733">
                  <c:v>-264.30798245214498</c:v>
                </c:pt>
                <c:pt idx="734">
                  <c:v>-252.57046346612256</c:v>
                </c:pt>
                <c:pt idx="735">
                  <c:v>-240.45952959337643</c:v>
                </c:pt>
                <c:pt idx="736">
                  <c:v>-227.99308634406853</c:v>
                </c:pt>
                <c:pt idx="737">
                  <c:v>-215.18956483413351</c:v>
                </c:pt>
                <c:pt idx="738">
                  <c:v>-202.06789453564292</c:v>
                </c:pt>
                <c:pt idx="739">
                  <c:v>-188.64747529037118</c:v>
                </c:pt>
                <c:pt idx="740">
                  <c:v>-174.94814862793936</c:v>
                </c:pt>
                <c:pt idx="741">
                  <c:v>-160.99016843094176</c:v>
                </c:pt>
                <c:pt idx="742">
                  <c:v>-146.79417099042618</c:v>
                </c:pt>
                <c:pt idx="743">
                  <c:v>-132.38114449599888</c:v>
                </c:pt>
                <c:pt idx="744">
                  <c:v>-117.77239800566257</c:v>
                </c:pt>
                <c:pt idx="745">
                  <c:v>-102.98952994126358</c:v>
                </c:pt>
                <c:pt idx="746">
                  <c:v>-88.054396156126785</c:v>
                </c:pt>
                <c:pt idx="747">
                  <c:v>-72.989077622088942</c:v>
                </c:pt>
                <c:pt idx="748">
                  <c:v>-57.815847783703433</c:v>
                </c:pt>
                <c:pt idx="749">
                  <c:v>-42.557139627882442</c:v>
                </c:pt>
                <c:pt idx="750">
                  <c:v>-27.235512517662158</c:v>
                </c:pt>
                <c:pt idx="751">
                  <c:v>-11.873618839132023</c:v>
                </c:pt>
                <c:pt idx="752">
                  <c:v>3.5058294891952437</c:v>
                </c:pt>
                <c:pt idx="753">
                  <c:v>18.880094594972991</c:v>
                </c:pt>
                <c:pt idx="754">
                  <c:v>34.226446269038405</c:v>
                </c:pt>
                <c:pt idx="755">
                  <c:v>49.522195571066561</c:v>
                </c:pt>
                <c:pt idx="756">
                  <c:v>64.74472837424419</c:v>
                </c:pt>
                <c:pt idx="757">
                  <c:v>79.871538799278127</c:v>
                </c:pt>
                <c:pt idx="758">
                  <c:v>94.880262488421124</c:v>
                </c:pt>
                <c:pt idx="759">
                  <c:v>109.74870967023537</c:v>
                </c:pt>
                <c:pt idx="760">
                  <c:v>124.45489796623797</c:v>
                </c:pt>
                <c:pt idx="761">
                  <c:v>138.97708489095143</c:v>
                </c:pt>
                <c:pt idx="762">
                  <c:v>153.29379999722838</c:v>
                </c:pt>
                <c:pt idx="763">
                  <c:v>167.38387661943295</c:v>
                </c:pt>
                <c:pt idx="764">
                  <c:v>181.22648316746711</c:v>
                </c:pt>
                <c:pt idx="765">
                  <c:v>194.80115392540679</c:v>
                </c:pt>
                <c:pt idx="766">
                  <c:v>208.08781930920875</c:v>
                </c:pt>
                <c:pt idx="767">
                  <c:v>221.06683553875263</c:v>
                </c:pt>
                <c:pt idx="768">
                  <c:v>233.7190136803498</c:v>
                </c:pt>
                <c:pt idx="769">
                  <c:v>246.02564801678096</c:v>
                </c:pt>
                <c:pt idx="770">
                  <c:v>257.96854370291811</c:v>
                </c:pt>
                <c:pt idx="771">
                  <c:v>269.5300436660433</c:v>
                </c:pt>
                <c:pt idx="772">
                  <c:v>280.69305471109402</c:v>
                </c:pt>
                <c:pt idx="773">
                  <c:v>291.44107279223817</c:v>
                </c:pt>
                <c:pt idx="774">
                  <c:v>301.75820741341687</c:v>
                </c:pt>
                <c:pt idx="775">
                  <c:v>311.62920512177976</c:v>
                </c:pt>
                <c:pt idx="776">
                  <c:v>321.03947205927818</c:v>
                </c:pt>
                <c:pt idx="777">
                  <c:v>329.97509553906855</c:v>
                </c:pt>
                <c:pt idx="778">
                  <c:v>338.42286461486538</c:v>
                </c:pt>
                <c:pt idx="779">
                  <c:v>346.37028961273387</c:v>
                </c:pt>
                <c:pt idx="780">
                  <c:v>353.80562059657865</c:v>
                </c:pt>
                <c:pt idx="781">
                  <c:v>360.71786473992677</c:v>
                </c:pt>
                <c:pt idx="782">
                  <c:v>367.09680257836266</c:v>
                </c:pt>
                <c:pt idx="783">
                  <c:v>372.9330031185799</c:v>
                </c:pt>
                <c:pt idx="784">
                  <c:v>378.21783778171095</c:v>
                </c:pt>
                <c:pt idx="785">
                  <c:v>382.94349316032094</c:v>
                </c:pt>
                <c:pt idx="786">
                  <c:v>387.10298257020435</c:v>
                </c:pt>
                <c:pt idx="787">
                  <c:v>390.6901563799056</c:v>
                </c:pt>
                <c:pt idx="788">
                  <c:v>393.69971110269228</c:v>
                </c:pt>
                <c:pt idx="789">
                  <c:v>396.12719723754208</c:v>
                </c:pt>
                <c:pt idx="790">
                  <c:v>397.96902584753855</c:v>
                </c:pt>
                <c:pt idx="791">
                  <c:v>399.2224738659686</c:v>
                </c:pt>
                <c:pt idx="792">
                  <c:v>399.88568812226197</c:v>
                </c:pt>
                <c:pt idx="793">
                  <c:v>399.95768808182646</c:v>
                </c:pt>
                <c:pt idx="794">
                  <c:v>399.43836729572746</c:v>
                </c:pt>
                <c:pt idx="795">
                  <c:v>398.32849355806832</c:v>
                </c:pt>
                <c:pt idx="796">
                  <c:v>396.62970777083871</c:v>
                </c:pt>
                <c:pt idx="797">
                  <c:v>394.34452151790941</c:v>
                </c:pt>
                <c:pt idx="798">
                  <c:v>391.47631335176072</c:v>
                </c:pt>
                <c:pt idx="799">
                  <c:v>388.02932379843622</c:v>
                </c:pt>
                <c:pt idx="800">
                  <c:v>384.00864908809137</c:v>
                </c:pt>
                <c:pt idx="801">
                  <c:v>379.4202336204454</c:v>
                </c:pt>
                <c:pt idx="802">
                  <c:v>374.27086117622457</c:v>
                </c:pt>
                <c:pt idx="803">
                  <c:v>368.56814488762802</c:v>
                </c:pt>
                <c:pt idx="804">
                  <c:v>362.32051598262956</c:v>
                </c:pt>
                <c:pt idx="805">
                  <c:v>355.53721131975891</c:v>
                </c:pt>
                <c:pt idx="806">
                  <c:v>348.22825973179226</c:v>
                </c:pt>
                <c:pt idx="807">
                  <c:v>340.40446719854157</c:v>
                </c:pt>
                <c:pt idx="808">
                  <c:v>332.07740087066429</c:v>
                </c:pt>
                <c:pt idx="809">
                  <c:v>323.25937196811424</c:v>
                </c:pt>
                <c:pt idx="810">
                  <c:v>313.96341757851673</c:v>
                </c:pt>
                <c:pt idx="811">
                  <c:v>304.20328138237875</c:v>
                </c:pt>
                <c:pt idx="812">
                  <c:v>293.99339333363099</c:v>
                </c:pt>
                <c:pt idx="813">
                  <c:v>283.3488483255436</c:v>
                </c:pt>
                <c:pt idx="814">
                  <c:v>272.28538387355627</c:v>
                </c:pt>
                <c:pt idx="815">
                  <c:v>260.81935684802318</c:v>
                </c:pt>
                <c:pt idx="816">
                  <c:v>248.96771929124571</c:v>
                </c:pt>
                <c:pt idx="817">
                  <c:v>236.74799335461114</c:v>
                </c:pt>
                <c:pt idx="818">
                  <c:v>224.17824539280642</c:v>
                </c:pt>
                <c:pt idx="819">
                  <c:v>211.27705925347104</c:v>
                </c:pt>
                <c:pt idx="820">
                  <c:v>198.0635088017543</c:v>
                </c:pt>
                <c:pt idx="821">
                  <c:v>184.55712972040155</c:v>
                </c:pt>
                <c:pt idx="822">
                  <c:v>170.77789062706825</c:v>
                </c:pt>
                <c:pt idx="823">
                  <c:v>156.74616355153174</c:v>
                </c:pt>
                <c:pt idx="824">
                  <c:v>142.48269381652617</c:v>
                </c:pt>
                <c:pt idx="825">
                  <c:v>128.00856936663399</c:v>
                </c:pt>
                <c:pt idx="826">
                  <c:v>113.34518959062387</c:v>
                </c:pt>
                <c:pt idx="827">
                  <c:v>98.514233683379643</c:v>
                </c:pt>
                <c:pt idx="828">
                  <c:v>83.537628594094429</c:v>
                </c:pt>
                <c:pt idx="829">
                  <c:v>68.437516608196916</c:v>
                </c:pt>
                <c:pt idx="830">
                  <c:v>53.236222610906637</c:v>
                </c:pt>
                <c:pt idx="831">
                  <c:v>37.956221080823191</c:v>
                </c:pt>
                <c:pt idx="832">
                  <c:v>22.620102862347714</c:v>
                </c:pt>
                <c:pt idx="833">
                  <c:v>7.2505417660626019</c:v>
                </c:pt>
                <c:pt idx="834">
                  <c:v>-8.129738953551005</c:v>
                </c:pt>
                <c:pt idx="835">
                  <c:v>-23.498000193496356</c:v>
                </c:pt>
                <c:pt idx="836">
                  <c:v>-38.831520621075633</c:v>
                </c:pt>
                <c:pt idx="837">
                  <c:v>-54.107630266431862</c:v>
                </c:pt>
                <c:pt idx="838">
                  <c:v>-69.303744039152974</c:v>
                </c:pt>
                <c:pt idx="839">
                  <c:v>-84.39739511938518</c:v>
                </c:pt>
                <c:pt idx="840">
                  <c:v>-99.366268174088248</c:v>
                </c:pt>
                <c:pt idx="841">
                  <c:v>-114.18823234932387</c:v>
                </c:pt>
                <c:pt idx="842">
                  <c:v>-128.84137398979391</c:v>
                </c:pt>
                <c:pt idx="843">
                  <c:v>-143.30402903728671</c:v>
                </c:pt>
                <c:pt idx="844">
                  <c:v>-157.55481506004492</c:v>
                </c:pt>
                <c:pt idx="845">
                  <c:v>-171.57266286584107</c:v>
                </c:pt>
                <c:pt idx="846">
                  <c:v>-185.33684765186163</c:v>
                </c:pt>
                <c:pt idx="847">
                  <c:v>-198.82701964548403</c:v>
                </c:pt>
                <c:pt idx="848">
                  <c:v>-212.02323419056066</c:v>
                </c:pt>
                <c:pt idx="849">
                  <c:v>-224.90598123476028</c:v>
                </c:pt>
                <c:pt idx="850">
                  <c:v>-237.45621417436621</c:v>
                </c:pt>
                <c:pt idx="851">
                  <c:v>-249.6553780138845</c:v>
                </c:pt>
                <c:pt idx="852">
                  <c:v>-261.48543679882619</c:v>
                </c:pt>
                <c:pt idx="853">
                  <c:v>-272.92890028113021</c:v>
                </c:pt>
                <c:pt idx="854">
                  <c:v>-283.96884977773908</c:v>
                </c:pt>
                <c:pt idx="855">
                  <c:v>-294.58896318418272</c:v>
                </c:pt>
                <c:pt idx="856">
                  <c:v>-304.77353910612464</c:v>
                </c:pt>
                <c:pt idx="857">
                  <c:v>-314.50752007321762</c:v>
                </c:pt>
                <c:pt idx="858">
                  <c:v>-323.77651480094517</c:v>
                </c:pt>
                <c:pt idx="859">
                  <c:v>-332.56681946753491</c:v>
                </c:pt>
                <c:pt idx="860">
                  <c:v>-340.86543797448712</c:v>
                </c:pt>
                <c:pt idx="861">
                  <c:v>-348.6601011607637</c:v>
                </c:pt>
                <c:pt idx="862">
                  <c:v>-355.93928494223059</c:v>
                </c:pt>
                <c:pt idx="863">
                  <c:v>-362.69222734953513</c:v>
                </c:pt>
                <c:pt idx="864">
                  <c:v>-368.90894443922866</c:v>
                </c:pt>
                <c:pt idx="865">
                  <c:v>-374.58024505460975</c:v>
                </c:pt>
                <c:pt idx="866">
                  <c:v>-379.69774441446253</c:v>
                </c:pt>
                <c:pt idx="867">
                  <c:v>-384.25387650962017</c:v>
                </c:pt>
                <c:pt idx="868">
                  <c:v>-388.24190528897088</c:v>
                </c:pt>
                <c:pt idx="869">
                  <c:v>-391.65593461844412</c:v>
                </c:pt>
                <c:pt idx="870">
                  <c:v>-394.49091699819417</c:v>
                </c:pt>
                <c:pt idx="871">
                  <c:v>-396.74266102511842</c:v>
                </c:pt>
                <c:pt idx="872">
                  <c:v>-398.40783758967189</c:v>
                </c:pt>
                <c:pt idx="873">
                  <c:v>-399.48398479781628</c:v>
                </c:pt>
                <c:pt idx="874">
                  <c:v>-399.96951161082796</c:v>
                </c:pt>
                <c:pt idx="875">
                  <c:v>-399.86370019758215</c:v>
                </c:pt>
                <c:pt idx="876">
                  <c:v>-399.16670699583619</c:v>
                </c:pt>
                <c:pt idx="877">
                  <c:v>-397.87956248094309</c:v>
                </c:pt>
                <c:pt idx="878">
                  <c:v>-396.00416964233636</c:v>
                </c:pt>
                <c:pt idx="879">
                  <c:v>-393.5433011700411</c:v>
                </c:pt>
                <c:pt idx="880">
                  <c:v>-390.50059535536315</c:v>
                </c:pt>
                <c:pt idx="881">
                  <c:v>-386.88055071183311</c:v>
                </c:pt>
                <c:pt idx="882">
                  <c:v>-382.68851932433824</c:v>
                </c:pt>
                <c:pt idx="883">
                  <c:v>-377.93069893628939</c:v>
                </c:pt>
                <c:pt idx="884">
                  <c:v>-372.61412378651585</c:v>
                </c:pt>
                <c:pt idx="885">
                  <c:v>-366.74665420943705</c:v>
                </c:pt>
                <c:pt idx="886">
                  <c:v>-360.33696501388613</c:v>
                </c:pt>
                <c:pt idx="887">
                  <c:v>-353.39453265776746</c:v>
                </c:pt>
                <c:pt idx="888">
                  <c:v>-345.92962123750868</c:v>
                </c:pt>
                <c:pt idx="889">
                  <c:v>-337.95326731302953</c:v>
                </c:pt>
                <c:pt idx="890">
                  <c:v>-329.47726359062386</c:v>
                </c:pt>
                <c:pt idx="891">
                  <c:v>-320.51414148797164</c:v>
                </c:pt>
                <c:pt idx="892">
                  <c:v>-311.07715260693777</c:v>
                </c:pt>
                <c:pt idx="893">
                  <c:v>-301.18024914163715</c:v>
                </c:pt>
                <c:pt idx="894">
                  <c:v>-290.83806325069884</c:v>
                </c:pt>
                <c:pt idx="895">
                  <c:v>-280.06588542422975</c:v>
                </c:pt>
                <c:pt idx="896">
                  <c:v>-268.8796418774636</c:v>
                </c:pt>
                <c:pt idx="897">
                  <c:v>-257.29587100451641</c:v>
                </c:pt>
                <c:pt idx="898">
                  <c:v>-245.33169892706138</c:v>
                </c:pt>
                <c:pt idx="899">
                  <c:v>-233.00481417407264</c:v>
                </c:pt>
                <c:pt idx="900">
                  <c:v>-220.33344153007377</c:v>
                </c:pt>
                <c:pt idx="901">
                  <c:v>-207.33631509055465</c:v>
                </c:pt>
                <c:pt idx="902">
                  <c:v>-194.03265056439329</c:v>
                </c:pt>
                <c:pt idx="903">
                  <c:v>-180.44211686423239</c:v>
                </c:pt>
                <c:pt idx="904">
                  <c:v>-166.58480702681317</c:v>
                </c:pt>
                <c:pt idx="905">
                  <c:v>-152.48120850625918</c:v>
                </c:pt>
                <c:pt idx="906">
                  <c:v>-138.15217288423071</c:v>
                </c:pt>
                <c:pt idx="907">
                  <c:v>-123.61888504173726</c:v>
                </c:pt>
                <c:pt idx="908">
                  <c:v>-108.90283183815355</c:v>
                </c:pt>
                <c:pt idx="909">
                  <c:v>-94.02577034382729</c:v>
                </c:pt>
                <c:pt idx="910">
                  <c:v>-79.009695673137429</c:v>
                </c:pt>
                <c:pt idx="911">
                  <c:v>-63.876808465646725</c:v>
                </c:pt>
                <c:pt idx="912">
                  <c:v>-48.64948206336048</c:v>
                </c:pt>
                <c:pt idx="913">
                  <c:v>-33.350229432707891</c:v>
                </c:pt>
                <c:pt idx="914">
                  <c:v>-18.00166988003868</c:v>
                </c:pt>
                <c:pt idx="915">
                  <c:v>-2.6264956099284826</c:v>
                </c:pt>
                <c:pt idx="916">
                  <c:v>12.752561824292705</c:v>
                </c:pt>
                <c:pt idx="917">
                  <c:v>28.112765128215877</c:v>
                </c:pt>
                <c:pt idx="918">
                  <c:v>43.431404882459574</c:v>
                </c:pt>
                <c:pt idx="919">
                  <c:v>58.685833117621144</c:v>
                </c:pt>
                <c:pt idx="920">
                  <c:v>73.853496798348417</c:v>
                </c:pt>
                <c:pt idx="921">
                  <c:v>88.911971167060983</c:v>
                </c:pt>
                <c:pt idx="922">
                  <c:v>103.83899289801811</c:v>
                </c:pt>
                <c:pt idx="923">
                  <c:v>118.61249301271658</c:v>
                </c:pt>
                <c:pt idx="924">
                  <c:v>133.21062950795405</c:v>
                </c:pt>
                <c:pt idx="925">
                  <c:v>147.61181964831906</c:v>
                </c:pt>
                <c:pt idx="926">
                  <c:v>161.79477187536429</c:v>
                </c:pt>
                <c:pt idx="927">
                  <c:v>175.73851728628696</c:v>
                </c:pt>
                <c:pt idx="928">
                  <c:v>189.42244063557629</c:v>
                </c:pt>
                <c:pt idx="929">
                  <c:v>202.82631081379344</c:v>
                </c:pt>
                <c:pt idx="930">
                  <c:v>215.93031075842214</c:v>
                </c:pt>
                <c:pt idx="931">
                  <c:v>228.71506675256859</c:v>
                </c:pt>
                <c:pt idx="932">
                  <c:v>241.1616770681928</c:v>
                </c:pt>
                <c:pt idx="933">
                  <c:v>253.25173991151604</c:v>
                </c:pt>
                <c:pt idx="934">
                  <c:v>264.96738062933986</c:v>
                </c:pt>
                <c:pt idx="935">
                  <c:v>276.2912781359214</c:v>
                </c:pt>
                <c:pt idx="936">
                  <c:v>287.20669052151123</c:v>
                </c:pt>
                <c:pt idx="937">
                  <c:v>297.69747980455941</c:v>
                </c:pt>
                <c:pt idx="938">
                  <c:v>307.74813579104705</c:v>
                </c:pt>
                <c:pt idx="939">
                  <c:v>317.34379900566114</c:v>
                </c:pt>
                <c:pt idx="940">
                  <c:v>326.4702826609082</c:v>
                </c:pt>
                <c:pt idx="941">
                  <c:v>335.11409363168741</c:v>
                </c:pt>
                <c:pt idx="942">
                  <c:v>343.26245240431285</c:v>
                </c:pt>
                <c:pt idx="943">
                  <c:v>350.90331197049107</c:v>
                </c:pt>
                <c:pt idx="944">
                  <c:v>358.02537563831743</c:v>
                </c:pt>
                <c:pt idx="945">
                  <c:v>364.61811373397347</c:v>
                </c:pt>
                <c:pt idx="946">
                  <c:v>370.67177916939488</c:v>
                </c:pt>
                <c:pt idx="947">
                  <c:v>376.17742185294458</c:v>
                </c:pt>
                <c:pt idx="948">
                  <c:v>381.12690192174711</c:v>
                </c:pt>
                <c:pt idx="949">
                  <c:v>385.51290177613583</c:v>
                </c:pt>
                <c:pt idx="950">
                  <c:v>389.32893689841899</c:v>
                </c:pt>
                <c:pt idx="951">
                  <c:v>392.5693654399679</c:v>
                </c:pt>
                <c:pt idx="952">
                  <c:v>395.22939656245512</c:v>
                </c:pt>
                <c:pt idx="953">
                  <c:v>397.30509752090853</c:v>
                </c:pt>
                <c:pt idx="954">
                  <c:v>398.79339947811087</c:v>
                </c:pt>
                <c:pt idx="955">
                  <c:v>399.69210204174732</c:v>
                </c:pt>
                <c:pt idx="956">
                  <c:v>399.99987651759363</c:v>
                </c:pt>
                <c:pt idx="957">
                  <c:v>399.71626787393592</c:v>
                </c:pt>
                <c:pt idx="958">
                  <c:v>398.84169541431402</c:v>
                </c:pt>
                <c:pt idx="959">
                  <c:v>397.37745215760066</c:v>
                </c:pt>
                <c:pt idx="960">
                  <c:v>395.3257029263263</c:v>
                </c:pt>
                <c:pt idx="961">
                  <c:v>392.68948114607952</c:v>
                </c:pt>
                <c:pt idx="962">
                  <c:v>389.47268436071363</c:v>
                </c:pt>
                <c:pt idx="963">
                  <c:v>385.68006846999134</c:v>
                </c:pt>
                <c:pt idx="964">
                  <c:v>381.31724069818489</c:v>
                </c:pt>
                <c:pt idx="965">
                  <c:v>376.39065130402935</c:v>
                </c:pt>
                <c:pt idx="966">
                  <c:v>370.90758404428442</c:v>
                </c:pt>
                <c:pt idx="967">
                  <c:v>364.87614540500385</c:v>
                </c:pt>
                <c:pt idx="968">
                  <c:v>358.30525261643459</c:v>
                </c:pt>
                <c:pt idx="969">
                  <c:v>351.2046204692636</c:v>
                </c:pt>
                <c:pt idx="970">
                  <c:v>343.58474695170582</c:v>
                </c:pt>
                <c:pt idx="971">
                  <c:v>335.45689772866967</c:v>
                </c:pt>
                <c:pt idx="972">
                  <c:v>326.83308948592986</c:v>
                </c:pt>
                <c:pt idx="973">
                  <c:v>317.72607216397677</c:v>
                </c:pt>
                <c:pt idx="974">
                  <c:v>308.14931010774995</c:v>
                </c:pt>
                <c:pt idx="975">
                  <c:v>298.11696216016924</c:v>
                </c:pt>
                <c:pt idx="976">
                  <c:v>287.64386072887646</c:v>
                </c:pt>
                <c:pt idx="977">
                  <c:v>276.74548985714</c:v>
                </c:pt>
                <c:pt idx="978">
                  <c:v>265.43796233134736</c:v>
                </c:pt>
                <c:pt idx="979">
                  <c:v>253.7379958589062</c:v>
                </c:pt>
                <c:pt idx="980">
                  <c:v>241.66288835184156</c:v>
                </c:pt>
                <c:pt idx="981">
                  <c:v>229.2304923525204</c:v>
                </c:pt>
                <c:pt idx="982">
                  <c:v>216.45918863944388</c:v>
                </c:pt>
                <c:pt idx="983">
                  <c:v>203.36785905201592</c:v>
                </c:pt>
                <c:pt idx="984">
                  <c:v>189.97585857453615</c:v>
                </c:pt>
                <c:pt idx="985">
                  <c:v>176.30298672066377</c:v>
                </c:pt>
                <c:pt idx="986">
                  <c:v>162.36945826066301</c:v>
                </c:pt>
                <c:pt idx="987">
                  <c:v>148.19587333470923</c:v>
                </c:pt>
                <c:pt idx="988">
                  <c:v>133.80318699644155</c:v>
                </c:pt>
                <c:pt idx="989">
                  <c:v>119.21267823179089</c:v>
                </c:pt>
                <c:pt idx="990">
                  <c:v>104.44591849888745</c:v>
                </c:pt>
                <c:pt idx="991">
                  <c:v>89.524739835560467</c:v>
                </c:pt>
                <c:pt idx="992">
                  <c:v>74.471202581581622</c:v>
                </c:pt>
                <c:pt idx="993">
                  <c:v>59.307562763373554</c:v>
                </c:pt>
                <c:pt idx="994">
                  <c:v>44.056239189403954</c:v>
                </c:pt>
                <c:pt idx="995">
                  <c:v>28.739780304913015</c:v>
                </c:pt>
                <c:pt idx="996">
                  <c:v>13.380830854978493</c:v>
                </c:pt>
                <c:pt idx="997">
                  <c:v>-1.9979015947946142</c:v>
                </c:pt>
                <c:pt idx="998">
                  <c:v>-17.373680230456198</c:v>
                </c:pt>
                <c:pt idx="999">
                  <c:v>-32.723772605164058</c:v>
                </c:pt>
                <c:pt idx="1000">
                  <c:v>-48.025484248117849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564-48EC-BE18-3C6372AB4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1613455"/>
        <c:axId val="1629318767"/>
      </c:scatterChart>
      <c:valAx>
        <c:axId val="1641613455"/>
        <c:scaling>
          <c:orientation val="minMax"/>
          <c:max val="6.0000000000000016E-4"/>
          <c:min val="4.0000000000000013E-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t [s]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318767"/>
        <c:crosses val="autoZero"/>
        <c:crossBetween val="midCat"/>
      </c:valAx>
      <c:valAx>
        <c:axId val="1629318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dirty="0"/>
                  <a:t>U [</a:t>
                </a:r>
                <a:r>
                  <a:rPr lang="cs-CZ" dirty="0" err="1"/>
                  <a:t>mV</a:t>
                </a:r>
                <a:r>
                  <a:rPr lang="cs-CZ" dirty="0"/>
                  <a:t>]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16134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Fig.2:</a:t>
            </a:r>
            <a:r>
              <a:rPr lang="cs-CZ" b="1" baseline="0" dirty="0"/>
              <a:t> </a:t>
            </a:r>
            <a:r>
              <a:rPr lang="cs-CZ" b="1" dirty="0" err="1"/>
              <a:t>Dampening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rod </a:t>
            </a:r>
            <a:r>
              <a:rPr lang="cs-CZ" b="1" dirty="0" err="1"/>
              <a:t>oscillation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List2!$C$4</c:f>
              <c:strCache>
                <c:ptCount val="1"/>
                <c:pt idx="0">
                  <c:v>Usable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List2!$B$1004:$B$5004</c:f>
              <c:numCache>
                <c:formatCode>General</c:formatCode>
                <c:ptCount val="4001"/>
                <c:pt idx="0">
                  <c:v>0.02</c:v>
                </c:pt>
                <c:pt idx="1">
                  <c:v>2.002E-2</c:v>
                </c:pt>
                <c:pt idx="2">
                  <c:v>2.0039999999999999E-2</c:v>
                </c:pt>
                <c:pt idx="3">
                  <c:v>2.0060000000000001E-2</c:v>
                </c:pt>
                <c:pt idx="4">
                  <c:v>2.0080000000000001E-2</c:v>
                </c:pt>
                <c:pt idx="5">
                  <c:v>2.01E-2</c:v>
                </c:pt>
                <c:pt idx="6">
                  <c:v>2.0119999999999999E-2</c:v>
                </c:pt>
                <c:pt idx="7">
                  <c:v>2.0140000000000002E-2</c:v>
                </c:pt>
                <c:pt idx="8">
                  <c:v>2.0160000000000001E-2</c:v>
                </c:pt>
                <c:pt idx="9">
                  <c:v>2.018E-2</c:v>
                </c:pt>
                <c:pt idx="10">
                  <c:v>2.0199999999999999E-2</c:v>
                </c:pt>
                <c:pt idx="11">
                  <c:v>2.0219999999999998E-2</c:v>
                </c:pt>
                <c:pt idx="12">
                  <c:v>2.0240000000000001E-2</c:v>
                </c:pt>
                <c:pt idx="13">
                  <c:v>2.026E-2</c:v>
                </c:pt>
                <c:pt idx="14">
                  <c:v>2.0279999999999999E-2</c:v>
                </c:pt>
                <c:pt idx="15">
                  <c:v>2.0299999999999999E-2</c:v>
                </c:pt>
                <c:pt idx="16">
                  <c:v>2.0320000000000001E-2</c:v>
                </c:pt>
                <c:pt idx="17">
                  <c:v>2.034E-2</c:v>
                </c:pt>
                <c:pt idx="18">
                  <c:v>2.036E-2</c:v>
                </c:pt>
                <c:pt idx="19">
                  <c:v>2.0379999999999999E-2</c:v>
                </c:pt>
                <c:pt idx="20">
                  <c:v>2.0400000000000001E-2</c:v>
                </c:pt>
                <c:pt idx="21">
                  <c:v>2.0420000000000001E-2</c:v>
                </c:pt>
                <c:pt idx="22">
                  <c:v>2.044E-2</c:v>
                </c:pt>
                <c:pt idx="23">
                  <c:v>2.0459999999999999E-2</c:v>
                </c:pt>
                <c:pt idx="24">
                  <c:v>2.0480000000000002E-2</c:v>
                </c:pt>
                <c:pt idx="25">
                  <c:v>2.0500000000000001E-2</c:v>
                </c:pt>
                <c:pt idx="26">
                  <c:v>2.052E-2</c:v>
                </c:pt>
                <c:pt idx="27">
                  <c:v>2.0539999999999999E-2</c:v>
                </c:pt>
                <c:pt idx="28">
                  <c:v>2.0559999999999998E-2</c:v>
                </c:pt>
                <c:pt idx="29">
                  <c:v>2.0580000000000001E-2</c:v>
                </c:pt>
                <c:pt idx="30">
                  <c:v>2.06E-2</c:v>
                </c:pt>
                <c:pt idx="31">
                  <c:v>2.0619999999999999E-2</c:v>
                </c:pt>
                <c:pt idx="32">
                  <c:v>2.0639999999999999E-2</c:v>
                </c:pt>
                <c:pt idx="33">
                  <c:v>2.0660000000000001E-2</c:v>
                </c:pt>
                <c:pt idx="34">
                  <c:v>2.068E-2</c:v>
                </c:pt>
                <c:pt idx="35">
                  <c:v>2.07E-2</c:v>
                </c:pt>
                <c:pt idx="36">
                  <c:v>2.0719999999999999E-2</c:v>
                </c:pt>
                <c:pt idx="37">
                  <c:v>2.0740000000000001E-2</c:v>
                </c:pt>
                <c:pt idx="38">
                  <c:v>2.0760000000000001E-2</c:v>
                </c:pt>
                <c:pt idx="39">
                  <c:v>2.078E-2</c:v>
                </c:pt>
                <c:pt idx="40">
                  <c:v>2.0799999999999999E-2</c:v>
                </c:pt>
                <c:pt idx="41">
                  <c:v>2.0820000000000002E-2</c:v>
                </c:pt>
                <c:pt idx="42">
                  <c:v>2.0840000000000001E-2</c:v>
                </c:pt>
                <c:pt idx="43">
                  <c:v>2.086E-2</c:v>
                </c:pt>
                <c:pt idx="44">
                  <c:v>2.0879999999999999E-2</c:v>
                </c:pt>
                <c:pt idx="45">
                  <c:v>2.0899999999999998E-2</c:v>
                </c:pt>
                <c:pt idx="46">
                  <c:v>2.0920000000000001E-2</c:v>
                </c:pt>
                <c:pt idx="47">
                  <c:v>2.094E-2</c:v>
                </c:pt>
                <c:pt idx="48">
                  <c:v>2.0959999999999999E-2</c:v>
                </c:pt>
                <c:pt idx="49">
                  <c:v>2.0979999999999999E-2</c:v>
                </c:pt>
                <c:pt idx="50">
                  <c:v>2.1000000000000001E-2</c:v>
                </c:pt>
                <c:pt idx="51">
                  <c:v>2.102E-2</c:v>
                </c:pt>
                <c:pt idx="52">
                  <c:v>2.104E-2</c:v>
                </c:pt>
                <c:pt idx="53">
                  <c:v>2.1059999999999999E-2</c:v>
                </c:pt>
                <c:pt idx="54">
                  <c:v>2.1080000000000002E-2</c:v>
                </c:pt>
                <c:pt idx="55">
                  <c:v>2.1100000000000001E-2</c:v>
                </c:pt>
                <c:pt idx="56">
                  <c:v>2.112E-2</c:v>
                </c:pt>
                <c:pt idx="57">
                  <c:v>2.1139999999999999E-2</c:v>
                </c:pt>
                <c:pt idx="58">
                  <c:v>2.1160000000000002E-2</c:v>
                </c:pt>
                <c:pt idx="59">
                  <c:v>2.1180000000000001E-2</c:v>
                </c:pt>
                <c:pt idx="60">
                  <c:v>2.12E-2</c:v>
                </c:pt>
                <c:pt idx="61">
                  <c:v>2.1219999999999999E-2</c:v>
                </c:pt>
                <c:pt idx="62">
                  <c:v>2.1239999999999998E-2</c:v>
                </c:pt>
                <c:pt idx="63">
                  <c:v>2.1260000000000001E-2</c:v>
                </c:pt>
                <c:pt idx="64">
                  <c:v>2.128E-2</c:v>
                </c:pt>
                <c:pt idx="65">
                  <c:v>2.1299999999999999E-2</c:v>
                </c:pt>
                <c:pt idx="66">
                  <c:v>2.1319999999999999E-2</c:v>
                </c:pt>
                <c:pt idx="67">
                  <c:v>2.1340000000000001E-2</c:v>
                </c:pt>
                <c:pt idx="68">
                  <c:v>2.1360000000000001E-2</c:v>
                </c:pt>
                <c:pt idx="69">
                  <c:v>2.138E-2</c:v>
                </c:pt>
                <c:pt idx="70">
                  <c:v>2.1399999999999999E-2</c:v>
                </c:pt>
                <c:pt idx="71">
                  <c:v>2.1420000000000002E-2</c:v>
                </c:pt>
                <c:pt idx="72">
                  <c:v>2.1440000000000001E-2</c:v>
                </c:pt>
                <c:pt idx="73">
                  <c:v>2.146E-2</c:v>
                </c:pt>
                <c:pt idx="74">
                  <c:v>2.1479999999999999E-2</c:v>
                </c:pt>
                <c:pt idx="75">
                  <c:v>2.1499999999999998E-2</c:v>
                </c:pt>
                <c:pt idx="76">
                  <c:v>2.1520000000000001E-2</c:v>
                </c:pt>
                <c:pt idx="77">
                  <c:v>2.154E-2</c:v>
                </c:pt>
                <c:pt idx="78">
                  <c:v>2.1559999999999999E-2</c:v>
                </c:pt>
                <c:pt idx="79">
                  <c:v>2.1579999999999998E-2</c:v>
                </c:pt>
                <c:pt idx="80">
                  <c:v>2.1600000000000001E-2</c:v>
                </c:pt>
                <c:pt idx="81">
                  <c:v>2.162E-2</c:v>
                </c:pt>
                <c:pt idx="82">
                  <c:v>2.164E-2</c:v>
                </c:pt>
                <c:pt idx="83">
                  <c:v>2.1659999999999999E-2</c:v>
                </c:pt>
                <c:pt idx="84">
                  <c:v>2.1680000000000001E-2</c:v>
                </c:pt>
                <c:pt idx="85">
                  <c:v>2.1700000000000001E-2</c:v>
                </c:pt>
                <c:pt idx="86">
                  <c:v>2.172E-2</c:v>
                </c:pt>
                <c:pt idx="87">
                  <c:v>2.1739999999999999E-2</c:v>
                </c:pt>
                <c:pt idx="88">
                  <c:v>2.1760000000000002E-2</c:v>
                </c:pt>
                <c:pt idx="89">
                  <c:v>2.1780000000000001E-2</c:v>
                </c:pt>
                <c:pt idx="90">
                  <c:v>2.18E-2</c:v>
                </c:pt>
                <c:pt idx="91">
                  <c:v>2.1819999999999999E-2</c:v>
                </c:pt>
                <c:pt idx="92">
                  <c:v>2.1839999999999998E-2</c:v>
                </c:pt>
                <c:pt idx="93">
                  <c:v>2.1860000000000001E-2</c:v>
                </c:pt>
                <c:pt idx="94">
                  <c:v>2.188E-2</c:v>
                </c:pt>
                <c:pt idx="95">
                  <c:v>2.1899999999999999E-2</c:v>
                </c:pt>
                <c:pt idx="96">
                  <c:v>2.1919999999999999E-2</c:v>
                </c:pt>
                <c:pt idx="97">
                  <c:v>2.1940000000000001E-2</c:v>
                </c:pt>
                <c:pt idx="98">
                  <c:v>2.196E-2</c:v>
                </c:pt>
                <c:pt idx="99">
                  <c:v>2.198E-2</c:v>
                </c:pt>
                <c:pt idx="100">
                  <c:v>2.1999999999999999E-2</c:v>
                </c:pt>
                <c:pt idx="101">
                  <c:v>2.2020000000000001E-2</c:v>
                </c:pt>
                <c:pt idx="102">
                  <c:v>2.2040000000000001E-2</c:v>
                </c:pt>
                <c:pt idx="103">
                  <c:v>2.206E-2</c:v>
                </c:pt>
                <c:pt idx="104">
                  <c:v>2.2079999999999999E-2</c:v>
                </c:pt>
                <c:pt idx="105">
                  <c:v>2.2100000000000002E-2</c:v>
                </c:pt>
                <c:pt idx="106">
                  <c:v>2.2120000000000001E-2</c:v>
                </c:pt>
                <c:pt idx="107">
                  <c:v>2.214E-2</c:v>
                </c:pt>
                <c:pt idx="108">
                  <c:v>2.2159999999999999E-2</c:v>
                </c:pt>
                <c:pt idx="109">
                  <c:v>2.2179999999999998E-2</c:v>
                </c:pt>
                <c:pt idx="110">
                  <c:v>2.2200000000000001E-2</c:v>
                </c:pt>
                <c:pt idx="111">
                  <c:v>2.222E-2</c:v>
                </c:pt>
                <c:pt idx="112">
                  <c:v>2.2239999999999999E-2</c:v>
                </c:pt>
                <c:pt idx="113">
                  <c:v>2.2259999999999999E-2</c:v>
                </c:pt>
                <c:pt idx="114">
                  <c:v>2.2280000000000001E-2</c:v>
                </c:pt>
                <c:pt idx="115">
                  <c:v>2.23E-2</c:v>
                </c:pt>
                <c:pt idx="116">
                  <c:v>2.232E-2</c:v>
                </c:pt>
                <c:pt idx="117">
                  <c:v>2.2339999999999999E-2</c:v>
                </c:pt>
                <c:pt idx="118">
                  <c:v>2.2360000000000001E-2</c:v>
                </c:pt>
                <c:pt idx="119">
                  <c:v>2.2380000000000001E-2</c:v>
                </c:pt>
                <c:pt idx="120">
                  <c:v>2.24E-2</c:v>
                </c:pt>
                <c:pt idx="121">
                  <c:v>2.2419999999999999E-2</c:v>
                </c:pt>
                <c:pt idx="122">
                  <c:v>2.2440000000000002E-2</c:v>
                </c:pt>
                <c:pt idx="123">
                  <c:v>2.2460000000000001E-2</c:v>
                </c:pt>
                <c:pt idx="124">
                  <c:v>2.248E-2</c:v>
                </c:pt>
                <c:pt idx="125">
                  <c:v>2.2499999999999999E-2</c:v>
                </c:pt>
                <c:pt idx="126">
                  <c:v>2.2519999999999998E-2</c:v>
                </c:pt>
                <c:pt idx="127">
                  <c:v>2.2540000000000001E-2</c:v>
                </c:pt>
                <c:pt idx="128">
                  <c:v>2.256E-2</c:v>
                </c:pt>
                <c:pt idx="129">
                  <c:v>2.2579999999999999E-2</c:v>
                </c:pt>
                <c:pt idx="130">
                  <c:v>2.2599999999999999E-2</c:v>
                </c:pt>
                <c:pt idx="131">
                  <c:v>2.2620000000000001E-2</c:v>
                </c:pt>
                <c:pt idx="132">
                  <c:v>2.264E-2</c:v>
                </c:pt>
                <c:pt idx="133">
                  <c:v>2.266E-2</c:v>
                </c:pt>
                <c:pt idx="134">
                  <c:v>2.2679999999999999E-2</c:v>
                </c:pt>
                <c:pt idx="135">
                  <c:v>2.2700000000000001E-2</c:v>
                </c:pt>
                <c:pt idx="136">
                  <c:v>2.2720000000000001E-2</c:v>
                </c:pt>
                <c:pt idx="137">
                  <c:v>2.274E-2</c:v>
                </c:pt>
                <c:pt idx="138">
                  <c:v>2.2759999999999999E-2</c:v>
                </c:pt>
                <c:pt idx="139">
                  <c:v>2.2780000000000002E-2</c:v>
                </c:pt>
                <c:pt idx="140">
                  <c:v>2.2800000000000001E-2</c:v>
                </c:pt>
                <c:pt idx="141">
                  <c:v>2.282E-2</c:v>
                </c:pt>
                <c:pt idx="142">
                  <c:v>2.2839999999999999E-2</c:v>
                </c:pt>
                <c:pt idx="143">
                  <c:v>2.2859999999999998E-2</c:v>
                </c:pt>
                <c:pt idx="144">
                  <c:v>2.2880000000000001E-2</c:v>
                </c:pt>
                <c:pt idx="145">
                  <c:v>2.29E-2</c:v>
                </c:pt>
                <c:pt idx="146">
                  <c:v>2.2919999999999999E-2</c:v>
                </c:pt>
                <c:pt idx="147">
                  <c:v>2.2939999999999999E-2</c:v>
                </c:pt>
                <c:pt idx="148">
                  <c:v>2.2960000000000001E-2</c:v>
                </c:pt>
                <c:pt idx="149">
                  <c:v>2.298E-2</c:v>
                </c:pt>
                <c:pt idx="150">
                  <c:v>2.3E-2</c:v>
                </c:pt>
                <c:pt idx="151">
                  <c:v>2.3019999999999999E-2</c:v>
                </c:pt>
                <c:pt idx="152">
                  <c:v>2.3040000000000001E-2</c:v>
                </c:pt>
                <c:pt idx="153">
                  <c:v>2.3060000000000001E-2</c:v>
                </c:pt>
                <c:pt idx="154">
                  <c:v>2.308E-2</c:v>
                </c:pt>
                <c:pt idx="155">
                  <c:v>2.3099999999999999E-2</c:v>
                </c:pt>
                <c:pt idx="156">
                  <c:v>2.3120000000000002E-2</c:v>
                </c:pt>
                <c:pt idx="157">
                  <c:v>2.3140000000000001E-2</c:v>
                </c:pt>
                <c:pt idx="158">
                  <c:v>2.316E-2</c:v>
                </c:pt>
                <c:pt idx="159">
                  <c:v>2.3179999999999999E-2</c:v>
                </c:pt>
                <c:pt idx="160">
                  <c:v>2.3199999999999998E-2</c:v>
                </c:pt>
                <c:pt idx="161">
                  <c:v>2.3220000000000001E-2</c:v>
                </c:pt>
                <c:pt idx="162">
                  <c:v>2.324E-2</c:v>
                </c:pt>
                <c:pt idx="163">
                  <c:v>2.3259999999999999E-2</c:v>
                </c:pt>
                <c:pt idx="164">
                  <c:v>2.3279999999999999E-2</c:v>
                </c:pt>
                <c:pt idx="165">
                  <c:v>2.3300000000000001E-2</c:v>
                </c:pt>
                <c:pt idx="166">
                  <c:v>2.332E-2</c:v>
                </c:pt>
                <c:pt idx="167">
                  <c:v>2.334E-2</c:v>
                </c:pt>
                <c:pt idx="168">
                  <c:v>2.3359999999999999E-2</c:v>
                </c:pt>
                <c:pt idx="169">
                  <c:v>2.3380000000000001E-2</c:v>
                </c:pt>
                <c:pt idx="170">
                  <c:v>2.3400000000000001E-2</c:v>
                </c:pt>
                <c:pt idx="171">
                  <c:v>2.342E-2</c:v>
                </c:pt>
                <c:pt idx="172">
                  <c:v>2.3439999999999999E-2</c:v>
                </c:pt>
                <c:pt idx="173">
                  <c:v>2.3460000000000002E-2</c:v>
                </c:pt>
                <c:pt idx="174">
                  <c:v>2.3480000000000001E-2</c:v>
                </c:pt>
                <c:pt idx="175">
                  <c:v>2.35E-2</c:v>
                </c:pt>
                <c:pt idx="176">
                  <c:v>2.3519999999999999E-2</c:v>
                </c:pt>
                <c:pt idx="177">
                  <c:v>2.3539999999999998E-2</c:v>
                </c:pt>
                <c:pt idx="178">
                  <c:v>2.3560000000000001E-2</c:v>
                </c:pt>
                <c:pt idx="179">
                  <c:v>2.358E-2</c:v>
                </c:pt>
                <c:pt idx="180">
                  <c:v>2.3599999999999999E-2</c:v>
                </c:pt>
                <c:pt idx="181">
                  <c:v>2.3619999999999999E-2</c:v>
                </c:pt>
                <c:pt idx="182">
                  <c:v>2.3640000000000001E-2</c:v>
                </c:pt>
                <c:pt idx="183">
                  <c:v>2.366E-2</c:v>
                </c:pt>
                <c:pt idx="184">
                  <c:v>2.368E-2</c:v>
                </c:pt>
                <c:pt idx="185">
                  <c:v>2.3699999999999999E-2</c:v>
                </c:pt>
                <c:pt idx="186">
                  <c:v>2.3720000000000001E-2</c:v>
                </c:pt>
                <c:pt idx="187">
                  <c:v>2.3740000000000001E-2</c:v>
                </c:pt>
                <c:pt idx="188">
                  <c:v>2.376E-2</c:v>
                </c:pt>
                <c:pt idx="189">
                  <c:v>2.3779999999999999E-2</c:v>
                </c:pt>
                <c:pt idx="190">
                  <c:v>2.3800000000000002E-2</c:v>
                </c:pt>
                <c:pt idx="191">
                  <c:v>2.3820000000000001E-2</c:v>
                </c:pt>
                <c:pt idx="192">
                  <c:v>2.384E-2</c:v>
                </c:pt>
                <c:pt idx="193">
                  <c:v>2.3859999999999999E-2</c:v>
                </c:pt>
                <c:pt idx="194">
                  <c:v>2.3879999999999998E-2</c:v>
                </c:pt>
                <c:pt idx="195">
                  <c:v>2.3900000000000001E-2</c:v>
                </c:pt>
                <c:pt idx="196">
                  <c:v>2.392E-2</c:v>
                </c:pt>
                <c:pt idx="197">
                  <c:v>2.3939999999999999E-2</c:v>
                </c:pt>
                <c:pt idx="198">
                  <c:v>2.3959999999999999E-2</c:v>
                </c:pt>
                <c:pt idx="199">
                  <c:v>2.3980000000000001E-2</c:v>
                </c:pt>
                <c:pt idx="200">
                  <c:v>2.4E-2</c:v>
                </c:pt>
                <c:pt idx="201">
                  <c:v>2.402E-2</c:v>
                </c:pt>
                <c:pt idx="202">
                  <c:v>2.4039999999999999E-2</c:v>
                </c:pt>
                <c:pt idx="203">
                  <c:v>2.4060000000000002E-2</c:v>
                </c:pt>
                <c:pt idx="204">
                  <c:v>2.4080000000000001E-2</c:v>
                </c:pt>
                <c:pt idx="205">
                  <c:v>2.41E-2</c:v>
                </c:pt>
                <c:pt idx="206">
                  <c:v>2.4119999999999999E-2</c:v>
                </c:pt>
                <c:pt idx="207">
                  <c:v>2.4140000000000002E-2</c:v>
                </c:pt>
                <c:pt idx="208">
                  <c:v>2.4160000000000001E-2</c:v>
                </c:pt>
                <c:pt idx="209">
                  <c:v>2.418E-2</c:v>
                </c:pt>
                <c:pt idx="210">
                  <c:v>2.4199999999999999E-2</c:v>
                </c:pt>
                <c:pt idx="211">
                  <c:v>2.4219999999999998E-2</c:v>
                </c:pt>
                <c:pt idx="212">
                  <c:v>2.4240000000000001E-2</c:v>
                </c:pt>
                <c:pt idx="213">
                  <c:v>2.426E-2</c:v>
                </c:pt>
                <c:pt idx="214">
                  <c:v>2.4279999999999999E-2</c:v>
                </c:pt>
                <c:pt idx="215">
                  <c:v>2.4299999999999999E-2</c:v>
                </c:pt>
                <c:pt idx="216">
                  <c:v>2.4320000000000001E-2</c:v>
                </c:pt>
                <c:pt idx="217">
                  <c:v>2.4340000000000001E-2</c:v>
                </c:pt>
                <c:pt idx="218">
                  <c:v>2.436E-2</c:v>
                </c:pt>
                <c:pt idx="219">
                  <c:v>2.4379999999999999E-2</c:v>
                </c:pt>
                <c:pt idx="220">
                  <c:v>2.4400000000000002E-2</c:v>
                </c:pt>
                <c:pt idx="221">
                  <c:v>2.4420000000000001E-2</c:v>
                </c:pt>
                <c:pt idx="222">
                  <c:v>2.444E-2</c:v>
                </c:pt>
                <c:pt idx="223">
                  <c:v>2.4459999999999999E-2</c:v>
                </c:pt>
                <c:pt idx="224">
                  <c:v>2.4479999999999998E-2</c:v>
                </c:pt>
                <c:pt idx="225">
                  <c:v>2.4500000000000001E-2</c:v>
                </c:pt>
                <c:pt idx="226">
                  <c:v>2.452E-2</c:v>
                </c:pt>
                <c:pt idx="227">
                  <c:v>2.4539999999999999E-2</c:v>
                </c:pt>
                <c:pt idx="228">
                  <c:v>2.4559999999999998E-2</c:v>
                </c:pt>
                <c:pt idx="229">
                  <c:v>2.4580000000000001E-2</c:v>
                </c:pt>
                <c:pt idx="230">
                  <c:v>2.46E-2</c:v>
                </c:pt>
                <c:pt idx="231">
                  <c:v>2.462E-2</c:v>
                </c:pt>
                <c:pt idx="232">
                  <c:v>2.4639999999999999E-2</c:v>
                </c:pt>
                <c:pt idx="233">
                  <c:v>2.4660000000000001E-2</c:v>
                </c:pt>
                <c:pt idx="234">
                  <c:v>2.4680000000000001E-2</c:v>
                </c:pt>
                <c:pt idx="235">
                  <c:v>2.47E-2</c:v>
                </c:pt>
                <c:pt idx="236">
                  <c:v>2.4719999999999999E-2</c:v>
                </c:pt>
                <c:pt idx="237">
                  <c:v>2.4740000000000002E-2</c:v>
                </c:pt>
                <c:pt idx="238">
                  <c:v>2.4760000000000001E-2</c:v>
                </c:pt>
                <c:pt idx="239">
                  <c:v>2.478E-2</c:v>
                </c:pt>
                <c:pt idx="240">
                  <c:v>2.4799999999999999E-2</c:v>
                </c:pt>
                <c:pt idx="241">
                  <c:v>2.4819999999999998E-2</c:v>
                </c:pt>
                <c:pt idx="242">
                  <c:v>2.4840000000000001E-2</c:v>
                </c:pt>
                <c:pt idx="243">
                  <c:v>2.486E-2</c:v>
                </c:pt>
                <c:pt idx="244">
                  <c:v>2.4879999999999999E-2</c:v>
                </c:pt>
                <c:pt idx="245">
                  <c:v>2.4899999999999999E-2</c:v>
                </c:pt>
                <c:pt idx="246">
                  <c:v>2.4920000000000001E-2</c:v>
                </c:pt>
                <c:pt idx="247">
                  <c:v>2.494E-2</c:v>
                </c:pt>
                <c:pt idx="248">
                  <c:v>2.496E-2</c:v>
                </c:pt>
                <c:pt idx="249">
                  <c:v>2.4979999999999999E-2</c:v>
                </c:pt>
                <c:pt idx="250">
                  <c:v>2.5000000000000001E-2</c:v>
                </c:pt>
                <c:pt idx="251">
                  <c:v>2.5020000000000001E-2</c:v>
                </c:pt>
                <c:pt idx="252">
                  <c:v>2.504E-2</c:v>
                </c:pt>
                <c:pt idx="253">
                  <c:v>2.5059999999999999E-2</c:v>
                </c:pt>
                <c:pt idx="254">
                  <c:v>2.5080000000000002E-2</c:v>
                </c:pt>
                <c:pt idx="255">
                  <c:v>2.5100000000000001E-2</c:v>
                </c:pt>
                <c:pt idx="256">
                  <c:v>2.512E-2</c:v>
                </c:pt>
                <c:pt idx="257">
                  <c:v>2.5139999999999999E-2</c:v>
                </c:pt>
                <c:pt idx="258">
                  <c:v>2.5159999999999998E-2</c:v>
                </c:pt>
                <c:pt idx="259">
                  <c:v>2.5180000000000001E-2</c:v>
                </c:pt>
                <c:pt idx="260">
                  <c:v>2.52E-2</c:v>
                </c:pt>
                <c:pt idx="261">
                  <c:v>2.5219999999999999E-2</c:v>
                </c:pt>
                <c:pt idx="262">
                  <c:v>2.5239999999999999E-2</c:v>
                </c:pt>
                <c:pt idx="263">
                  <c:v>2.5260000000000001E-2</c:v>
                </c:pt>
                <c:pt idx="264">
                  <c:v>2.528E-2</c:v>
                </c:pt>
                <c:pt idx="265">
                  <c:v>2.53E-2</c:v>
                </c:pt>
                <c:pt idx="266">
                  <c:v>2.5319999999999999E-2</c:v>
                </c:pt>
                <c:pt idx="267">
                  <c:v>2.5340000000000001E-2</c:v>
                </c:pt>
                <c:pt idx="268">
                  <c:v>2.5360000000000001E-2</c:v>
                </c:pt>
                <c:pt idx="269">
                  <c:v>2.538E-2</c:v>
                </c:pt>
                <c:pt idx="270">
                  <c:v>2.5399999999999999E-2</c:v>
                </c:pt>
                <c:pt idx="271">
                  <c:v>2.5420000000000002E-2</c:v>
                </c:pt>
                <c:pt idx="272">
                  <c:v>2.5440000000000001E-2</c:v>
                </c:pt>
                <c:pt idx="273">
                  <c:v>2.546E-2</c:v>
                </c:pt>
                <c:pt idx="274">
                  <c:v>2.5479999999999999E-2</c:v>
                </c:pt>
                <c:pt idx="275">
                  <c:v>2.5499999999999998E-2</c:v>
                </c:pt>
                <c:pt idx="276">
                  <c:v>2.5520000000000001E-2</c:v>
                </c:pt>
                <c:pt idx="277">
                  <c:v>2.554E-2</c:v>
                </c:pt>
                <c:pt idx="278">
                  <c:v>2.5559999999999999E-2</c:v>
                </c:pt>
                <c:pt idx="279">
                  <c:v>2.5579999999999999E-2</c:v>
                </c:pt>
                <c:pt idx="280">
                  <c:v>2.5600000000000001E-2</c:v>
                </c:pt>
                <c:pt idx="281">
                  <c:v>2.562E-2</c:v>
                </c:pt>
                <c:pt idx="282">
                  <c:v>2.564E-2</c:v>
                </c:pt>
                <c:pt idx="283">
                  <c:v>2.5659999999999999E-2</c:v>
                </c:pt>
                <c:pt idx="284">
                  <c:v>2.5680000000000001E-2</c:v>
                </c:pt>
                <c:pt idx="285">
                  <c:v>2.5700000000000001E-2</c:v>
                </c:pt>
                <c:pt idx="286">
                  <c:v>2.572E-2</c:v>
                </c:pt>
                <c:pt idx="287">
                  <c:v>2.5739999999999999E-2</c:v>
                </c:pt>
                <c:pt idx="288">
                  <c:v>2.5760000000000002E-2</c:v>
                </c:pt>
                <c:pt idx="289">
                  <c:v>2.5780000000000001E-2</c:v>
                </c:pt>
                <c:pt idx="290">
                  <c:v>2.58E-2</c:v>
                </c:pt>
                <c:pt idx="291">
                  <c:v>2.5819999999999999E-2</c:v>
                </c:pt>
                <c:pt idx="292">
                  <c:v>2.5839999999999998E-2</c:v>
                </c:pt>
                <c:pt idx="293">
                  <c:v>2.5860000000000001E-2</c:v>
                </c:pt>
                <c:pt idx="294">
                  <c:v>2.588E-2</c:v>
                </c:pt>
                <c:pt idx="295">
                  <c:v>2.5899999999999999E-2</c:v>
                </c:pt>
                <c:pt idx="296">
                  <c:v>2.5919999999999999E-2</c:v>
                </c:pt>
                <c:pt idx="297">
                  <c:v>2.5940000000000001E-2</c:v>
                </c:pt>
                <c:pt idx="298">
                  <c:v>2.596E-2</c:v>
                </c:pt>
                <c:pt idx="299">
                  <c:v>2.598E-2</c:v>
                </c:pt>
                <c:pt idx="300">
                  <c:v>2.5999999999999999E-2</c:v>
                </c:pt>
                <c:pt idx="301">
                  <c:v>2.6020000000000001E-2</c:v>
                </c:pt>
                <c:pt idx="302">
                  <c:v>2.6040000000000001E-2</c:v>
                </c:pt>
                <c:pt idx="303">
                  <c:v>2.606E-2</c:v>
                </c:pt>
                <c:pt idx="304">
                  <c:v>2.6079999999999999E-2</c:v>
                </c:pt>
                <c:pt idx="305">
                  <c:v>2.6100000000000002E-2</c:v>
                </c:pt>
                <c:pt idx="306">
                  <c:v>2.6120000000000001E-2</c:v>
                </c:pt>
                <c:pt idx="307">
                  <c:v>2.614E-2</c:v>
                </c:pt>
                <c:pt idx="308">
                  <c:v>2.6159999999999999E-2</c:v>
                </c:pt>
                <c:pt idx="309">
                  <c:v>2.6179999999999998E-2</c:v>
                </c:pt>
                <c:pt idx="310">
                  <c:v>2.6200000000000001E-2</c:v>
                </c:pt>
                <c:pt idx="311">
                  <c:v>2.622E-2</c:v>
                </c:pt>
                <c:pt idx="312">
                  <c:v>2.6239999999999999E-2</c:v>
                </c:pt>
                <c:pt idx="313">
                  <c:v>2.6259999999999999E-2</c:v>
                </c:pt>
                <c:pt idx="314">
                  <c:v>2.6280000000000001E-2</c:v>
                </c:pt>
                <c:pt idx="315">
                  <c:v>2.63E-2</c:v>
                </c:pt>
                <c:pt idx="316">
                  <c:v>2.632E-2</c:v>
                </c:pt>
                <c:pt idx="317">
                  <c:v>2.6339999999999999E-2</c:v>
                </c:pt>
                <c:pt idx="318">
                  <c:v>2.6360000000000001E-2</c:v>
                </c:pt>
                <c:pt idx="319">
                  <c:v>2.6380000000000001E-2</c:v>
                </c:pt>
                <c:pt idx="320">
                  <c:v>2.64E-2</c:v>
                </c:pt>
                <c:pt idx="321">
                  <c:v>2.6419999999999999E-2</c:v>
                </c:pt>
                <c:pt idx="322">
                  <c:v>2.6440000000000002E-2</c:v>
                </c:pt>
                <c:pt idx="323">
                  <c:v>2.6460000000000001E-2</c:v>
                </c:pt>
                <c:pt idx="324">
                  <c:v>2.648E-2</c:v>
                </c:pt>
                <c:pt idx="325">
                  <c:v>2.6499999999999999E-2</c:v>
                </c:pt>
                <c:pt idx="326">
                  <c:v>2.6519999999999998E-2</c:v>
                </c:pt>
                <c:pt idx="327">
                  <c:v>2.6540000000000001E-2</c:v>
                </c:pt>
                <c:pt idx="328">
                  <c:v>2.656E-2</c:v>
                </c:pt>
                <c:pt idx="329">
                  <c:v>2.6579999999999999E-2</c:v>
                </c:pt>
                <c:pt idx="330">
                  <c:v>2.6599999999999999E-2</c:v>
                </c:pt>
                <c:pt idx="331">
                  <c:v>2.6620000000000001E-2</c:v>
                </c:pt>
                <c:pt idx="332">
                  <c:v>2.664E-2</c:v>
                </c:pt>
                <c:pt idx="333">
                  <c:v>2.666E-2</c:v>
                </c:pt>
                <c:pt idx="334">
                  <c:v>2.6679999999999999E-2</c:v>
                </c:pt>
                <c:pt idx="335">
                  <c:v>2.6700000000000002E-2</c:v>
                </c:pt>
                <c:pt idx="336">
                  <c:v>2.6720000000000001E-2</c:v>
                </c:pt>
                <c:pt idx="337">
                  <c:v>2.674E-2</c:v>
                </c:pt>
                <c:pt idx="338">
                  <c:v>2.6759999999999999E-2</c:v>
                </c:pt>
                <c:pt idx="339">
                  <c:v>2.6780000000000002E-2</c:v>
                </c:pt>
                <c:pt idx="340">
                  <c:v>2.6800000000000001E-2</c:v>
                </c:pt>
                <c:pt idx="341">
                  <c:v>2.682E-2</c:v>
                </c:pt>
                <c:pt idx="342">
                  <c:v>2.6839999999999999E-2</c:v>
                </c:pt>
                <c:pt idx="343">
                  <c:v>2.6859999999999998E-2</c:v>
                </c:pt>
                <c:pt idx="344">
                  <c:v>2.6880000000000001E-2</c:v>
                </c:pt>
                <c:pt idx="345">
                  <c:v>2.69E-2</c:v>
                </c:pt>
                <c:pt idx="346">
                  <c:v>2.6919999999999999E-2</c:v>
                </c:pt>
                <c:pt idx="347">
                  <c:v>2.6939999999999999E-2</c:v>
                </c:pt>
                <c:pt idx="348">
                  <c:v>2.6960000000000001E-2</c:v>
                </c:pt>
                <c:pt idx="349">
                  <c:v>2.6980000000000001E-2</c:v>
                </c:pt>
                <c:pt idx="350">
                  <c:v>2.7E-2</c:v>
                </c:pt>
                <c:pt idx="351">
                  <c:v>2.7019999999999999E-2</c:v>
                </c:pt>
                <c:pt idx="352">
                  <c:v>2.7040000000000002E-2</c:v>
                </c:pt>
                <c:pt idx="353">
                  <c:v>2.7060000000000001E-2</c:v>
                </c:pt>
                <c:pt idx="354">
                  <c:v>2.708E-2</c:v>
                </c:pt>
                <c:pt idx="355">
                  <c:v>2.7099999999999999E-2</c:v>
                </c:pt>
                <c:pt idx="356">
                  <c:v>2.7119999999999998E-2</c:v>
                </c:pt>
                <c:pt idx="357">
                  <c:v>2.7140000000000001E-2</c:v>
                </c:pt>
                <c:pt idx="358">
                  <c:v>2.716E-2</c:v>
                </c:pt>
                <c:pt idx="359">
                  <c:v>2.7179999999999999E-2</c:v>
                </c:pt>
                <c:pt idx="360">
                  <c:v>2.7199999999999998E-2</c:v>
                </c:pt>
                <c:pt idx="361">
                  <c:v>2.7220000000000001E-2</c:v>
                </c:pt>
                <c:pt idx="362">
                  <c:v>2.724E-2</c:v>
                </c:pt>
                <c:pt idx="363">
                  <c:v>2.726E-2</c:v>
                </c:pt>
                <c:pt idx="364">
                  <c:v>2.7279999999999999E-2</c:v>
                </c:pt>
                <c:pt idx="365">
                  <c:v>2.7300000000000001E-2</c:v>
                </c:pt>
                <c:pt idx="366">
                  <c:v>2.7320000000000001E-2</c:v>
                </c:pt>
                <c:pt idx="367">
                  <c:v>2.734E-2</c:v>
                </c:pt>
                <c:pt idx="368">
                  <c:v>2.7359999999999999E-2</c:v>
                </c:pt>
                <c:pt idx="369">
                  <c:v>2.7380000000000002E-2</c:v>
                </c:pt>
                <c:pt idx="370">
                  <c:v>2.7400000000000001E-2</c:v>
                </c:pt>
                <c:pt idx="371">
                  <c:v>2.742E-2</c:v>
                </c:pt>
                <c:pt idx="372">
                  <c:v>2.7439999999999999E-2</c:v>
                </c:pt>
                <c:pt idx="373">
                  <c:v>2.7459999999999998E-2</c:v>
                </c:pt>
                <c:pt idx="374">
                  <c:v>2.7480000000000001E-2</c:v>
                </c:pt>
                <c:pt idx="375">
                  <c:v>2.75E-2</c:v>
                </c:pt>
                <c:pt idx="376">
                  <c:v>2.7519999999999999E-2</c:v>
                </c:pt>
                <c:pt idx="377">
                  <c:v>2.7539999999999999E-2</c:v>
                </c:pt>
                <c:pt idx="378">
                  <c:v>2.7560000000000001E-2</c:v>
                </c:pt>
                <c:pt idx="379">
                  <c:v>2.758E-2</c:v>
                </c:pt>
                <c:pt idx="380">
                  <c:v>2.76E-2</c:v>
                </c:pt>
                <c:pt idx="381">
                  <c:v>2.7619999999999999E-2</c:v>
                </c:pt>
                <c:pt idx="382">
                  <c:v>2.7640000000000001E-2</c:v>
                </c:pt>
                <c:pt idx="383">
                  <c:v>2.7660000000000001E-2</c:v>
                </c:pt>
                <c:pt idx="384">
                  <c:v>2.768E-2</c:v>
                </c:pt>
                <c:pt idx="385">
                  <c:v>2.7699999999999999E-2</c:v>
                </c:pt>
                <c:pt idx="386">
                  <c:v>2.7720000000000002E-2</c:v>
                </c:pt>
                <c:pt idx="387">
                  <c:v>2.7740000000000001E-2</c:v>
                </c:pt>
                <c:pt idx="388">
                  <c:v>2.776E-2</c:v>
                </c:pt>
                <c:pt idx="389">
                  <c:v>2.7779999999999999E-2</c:v>
                </c:pt>
                <c:pt idx="390">
                  <c:v>2.7799999999999998E-2</c:v>
                </c:pt>
                <c:pt idx="391">
                  <c:v>2.7820000000000001E-2</c:v>
                </c:pt>
                <c:pt idx="392">
                  <c:v>2.784E-2</c:v>
                </c:pt>
                <c:pt idx="393">
                  <c:v>2.7859999999999999E-2</c:v>
                </c:pt>
                <c:pt idx="394">
                  <c:v>2.7879999999999999E-2</c:v>
                </c:pt>
                <c:pt idx="395">
                  <c:v>2.7900000000000001E-2</c:v>
                </c:pt>
                <c:pt idx="396">
                  <c:v>2.792E-2</c:v>
                </c:pt>
                <c:pt idx="397">
                  <c:v>2.794E-2</c:v>
                </c:pt>
                <c:pt idx="398">
                  <c:v>2.7959999999999999E-2</c:v>
                </c:pt>
                <c:pt idx="399">
                  <c:v>2.7980000000000001E-2</c:v>
                </c:pt>
                <c:pt idx="400">
                  <c:v>2.8000000000000001E-2</c:v>
                </c:pt>
                <c:pt idx="401">
                  <c:v>2.802E-2</c:v>
                </c:pt>
                <c:pt idx="402">
                  <c:v>2.8039999999999999E-2</c:v>
                </c:pt>
                <c:pt idx="403">
                  <c:v>2.8060000000000002E-2</c:v>
                </c:pt>
                <c:pt idx="404">
                  <c:v>2.8080000000000001E-2</c:v>
                </c:pt>
                <c:pt idx="405">
                  <c:v>2.81E-2</c:v>
                </c:pt>
                <c:pt idx="406">
                  <c:v>2.8119999999999999E-2</c:v>
                </c:pt>
                <c:pt idx="407">
                  <c:v>2.8139999999999998E-2</c:v>
                </c:pt>
                <c:pt idx="408">
                  <c:v>2.8160000000000001E-2</c:v>
                </c:pt>
                <c:pt idx="409">
                  <c:v>2.818E-2</c:v>
                </c:pt>
                <c:pt idx="410">
                  <c:v>2.8199999999999999E-2</c:v>
                </c:pt>
                <c:pt idx="411">
                  <c:v>2.8219999999999999E-2</c:v>
                </c:pt>
                <c:pt idx="412">
                  <c:v>2.8240000000000001E-2</c:v>
                </c:pt>
                <c:pt idx="413">
                  <c:v>2.826E-2</c:v>
                </c:pt>
                <c:pt idx="414">
                  <c:v>2.828E-2</c:v>
                </c:pt>
                <c:pt idx="415">
                  <c:v>2.8299999999999999E-2</c:v>
                </c:pt>
                <c:pt idx="416">
                  <c:v>2.8320000000000001E-2</c:v>
                </c:pt>
                <c:pt idx="417">
                  <c:v>2.8340000000000001E-2</c:v>
                </c:pt>
                <c:pt idx="418">
                  <c:v>2.836E-2</c:v>
                </c:pt>
                <c:pt idx="419">
                  <c:v>2.8379999999999999E-2</c:v>
                </c:pt>
                <c:pt idx="420">
                  <c:v>2.8400000000000002E-2</c:v>
                </c:pt>
                <c:pt idx="421">
                  <c:v>2.8420000000000001E-2</c:v>
                </c:pt>
                <c:pt idx="422">
                  <c:v>2.844E-2</c:v>
                </c:pt>
                <c:pt idx="423">
                  <c:v>2.8459999999999999E-2</c:v>
                </c:pt>
                <c:pt idx="424">
                  <c:v>2.8479999999999998E-2</c:v>
                </c:pt>
                <c:pt idx="425">
                  <c:v>2.8500000000000001E-2</c:v>
                </c:pt>
                <c:pt idx="426">
                  <c:v>2.852E-2</c:v>
                </c:pt>
                <c:pt idx="427">
                  <c:v>2.8539999999999999E-2</c:v>
                </c:pt>
                <c:pt idx="428">
                  <c:v>2.8559999999999999E-2</c:v>
                </c:pt>
                <c:pt idx="429">
                  <c:v>2.8580000000000001E-2</c:v>
                </c:pt>
                <c:pt idx="430">
                  <c:v>2.86E-2</c:v>
                </c:pt>
                <c:pt idx="431">
                  <c:v>2.862E-2</c:v>
                </c:pt>
                <c:pt idx="432">
                  <c:v>2.8639999999999999E-2</c:v>
                </c:pt>
                <c:pt idx="433">
                  <c:v>2.8660000000000001E-2</c:v>
                </c:pt>
                <c:pt idx="434">
                  <c:v>2.8680000000000001E-2</c:v>
                </c:pt>
                <c:pt idx="435">
                  <c:v>2.87E-2</c:v>
                </c:pt>
                <c:pt idx="436">
                  <c:v>2.8719999999999999E-2</c:v>
                </c:pt>
                <c:pt idx="437">
                  <c:v>2.8740000000000002E-2</c:v>
                </c:pt>
                <c:pt idx="438">
                  <c:v>2.8760000000000001E-2</c:v>
                </c:pt>
                <c:pt idx="439">
                  <c:v>2.878E-2</c:v>
                </c:pt>
                <c:pt idx="440">
                  <c:v>2.8799999999999999E-2</c:v>
                </c:pt>
                <c:pt idx="441">
                  <c:v>2.8819999999999998E-2</c:v>
                </c:pt>
                <c:pt idx="442">
                  <c:v>2.8840000000000001E-2</c:v>
                </c:pt>
                <c:pt idx="443">
                  <c:v>2.886E-2</c:v>
                </c:pt>
                <c:pt idx="444">
                  <c:v>2.8879999999999999E-2</c:v>
                </c:pt>
                <c:pt idx="445">
                  <c:v>2.8899999999999999E-2</c:v>
                </c:pt>
                <c:pt idx="446">
                  <c:v>2.8920000000000001E-2</c:v>
                </c:pt>
                <c:pt idx="447">
                  <c:v>2.894E-2</c:v>
                </c:pt>
                <c:pt idx="448">
                  <c:v>2.896E-2</c:v>
                </c:pt>
                <c:pt idx="449">
                  <c:v>2.8979999999999999E-2</c:v>
                </c:pt>
                <c:pt idx="450">
                  <c:v>2.9000000000000001E-2</c:v>
                </c:pt>
                <c:pt idx="451">
                  <c:v>2.9020000000000001E-2</c:v>
                </c:pt>
                <c:pt idx="452">
                  <c:v>2.904E-2</c:v>
                </c:pt>
                <c:pt idx="453">
                  <c:v>2.9059999999999999E-2</c:v>
                </c:pt>
                <c:pt idx="454">
                  <c:v>2.9080000000000002E-2</c:v>
                </c:pt>
                <c:pt idx="455">
                  <c:v>2.9100000000000001E-2</c:v>
                </c:pt>
                <c:pt idx="456">
                  <c:v>2.912E-2</c:v>
                </c:pt>
                <c:pt idx="457">
                  <c:v>2.9139999999999999E-2</c:v>
                </c:pt>
                <c:pt idx="458">
                  <c:v>2.9159999999999998E-2</c:v>
                </c:pt>
                <c:pt idx="459">
                  <c:v>2.9180000000000001E-2</c:v>
                </c:pt>
                <c:pt idx="460">
                  <c:v>2.92E-2</c:v>
                </c:pt>
                <c:pt idx="461">
                  <c:v>2.9219999999999999E-2</c:v>
                </c:pt>
                <c:pt idx="462">
                  <c:v>2.9239999999999999E-2</c:v>
                </c:pt>
                <c:pt idx="463">
                  <c:v>2.9260000000000001E-2</c:v>
                </c:pt>
                <c:pt idx="464">
                  <c:v>2.928E-2</c:v>
                </c:pt>
                <c:pt idx="465">
                  <c:v>2.93E-2</c:v>
                </c:pt>
                <c:pt idx="466">
                  <c:v>2.9319999999999999E-2</c:v>
                </c:pt>
                <c:pt idx="467">
                  <c:v>2.9340000000000001E-2</c:v>
                </c:pt>
                <c:pt idx="468">
                  <c:v>2.9360000000000001E-2</c:v>
                </c:pt>
                <c:pt idx="469">
                  <c:v>2.938E-2</c:v>
                </c:pt>
                <c:pt idx="470">
                  <c:v>2.9399999999999999E-2</c:v>
                </c:pt>
                <c:pt idx="471">
                  <c:v>2.9420000000000002E-2</c:v>
                </c:pt>
                <c:pt idx="472">
                  <c:v>2.9440000000000001E-2</c:v>
                </c:pt>
                <c:pt idx="473">
                  <c:v>2.946E-2</c:v>
                </c:pt>
                <c:pt idx="474">
                  <c:v>2.9479999999999999E-2</c:v>
                </c:pt>
                <c:pt idx="475">
                  <c:v>2.9499999999999998E-2</c:v>
                </c:pt>
                <c:pt idx="476">
                  <c:v>2.9520000000000001E-2</c:v>
                </c:pt>
                <c:pt idx="477">
                  <c:v>2.954E-2</c:v>
                </c:pt>
                <c:pt idx="478">
                  <c:v>2.9559999999999999E-2</c:v>
                </c:pt>
                <c:pt idx="479">
                  <c:v>2.9579999999999999E-2</c:v>
                </c:pt>
                <c:pt idx="480">
                  <c:v>2.9600000000000001E-2</c:v>
                </c:pt>
                <c:pt idx="481">
                  <c:v>2.962E-2</c:v>
                </c:pt>
                <c:pt idx="482">
                  <c:v>2.964E-2</c:v>
                </c:pt>
                <c:pt idx="483">
                  <c:v>2.9659999999999999E-2</c:v>
                </c:pt>
                <c:pt idx="484">
                  <c:v>2.9680000000000002E-2</c:v>
                </c:pt>
                <c:pt idx="485">
                  <c:v>2.9700000000000001E-2</c:v>
                </c:pt>
                <c:pt idx="486">
                  <c:v>2.972E-2</c:v>
                </c:pt>
                <c:pt idx="487">
                  <c:v>2.9739999999999999E-2</c:v>
                </c:pt>
                <c:pt idx="488">
                  <c:v>2.9760000000000002E-2</c:v>
                </c:pt>
                <c:pt idx="489">
                  <c:v>2.9780000000000001E-2</c:v>
                </c:pt>
                <c:pt idx="490">
                  <c:v>2.98E-2</c:v>
                </c:pt>
                <c:pt idx="491">
                  <c:v>2.9819999999999999E-2</c:v>
                </c:pt>
                <c:pt idx="492">
                  <c:v>2.9839999999999998E-2</c:v>
                </c:pt>
                <c:pt idx="493">
                  <c:v>2.9860000000000001E-2</c:v>
                </c:pt>
                <c:pt idx="494">
                  <c:v>2.988E-2</c:v>
                </c:pt>
                <c:pt idx="495">
                  <c:v>2.9899999999999999E-2</c:v>
                </c:pt>
                <c:pt idx="496">
                  <c:v>2.9919999999999999E-2</c:v>
                </c:pt>
                <c:pt idx="497">
                  <c:v>2.9940000000000001E-2</c:v>
                </c:pt>
                <c:pt idx="498">
                  <c:v>2.9960000000000001E-2</c:v>
                </c:pt>
                <c:pt idx="499">
                  <c:v>2.998E-2</c:v>
                </c:pt>
                <c:pt idx="500">
                  <c:v>0.03</c:v>
                </c:pt>
                <c:pt idx="501">
                  <c:v>3.0020000000000002E-2</c:v>
                </c:pt>
                <c:pt idx="502">
                  <c:v>3.0040000000000001E-2</c:v>
                </c:pt>
                <c:pt idx="503">
                  <c:v>3.006E-2</c:v>
                </c:pt>
                <c:pt idx="504">
                  <c:v>3.0079999999999999E-2</c:v>
                </c:pt>
                <c:pt idx="505">
                  <c:v>3.0099999999999998E-2</c:v>
                </c:pt>
                <c:pt idx="506">
                  <c:v>3.0120000000000001E-2</c:v>
                </c:pt>
                <c:pt idx="507">
                  <c:v>3.014E-2</c:v>
                </c:pt>
                <c:pt idx="508">
                  <c:v>3.0159999999999999E-2</c:v>
                </c:pt>
                <c:pt idx="509">
                  <c:v>3.0179999999999998E-2</c:v>
                </c:pt>
                <c:pt idx="510">
                  <c:v>3.0200000000000001E-2</c:v>
                </c:pt>
                <c:pt idx="511">
                  <c:v>3.022E-2</c:v>
                </c:pt>
                <c:pt idx="512">
                  <c:v>3.024E-2</c:v>
                </c:pt>
                <c:pt idx="513">
                  <c:v>3.0259999999999999E-2</c:v>
                </c:pt>
                <c:pt idx="514">
                  <c:v>3.0280000000000001E-2</c:v>
                </c:pt>
                <c:pt idx="515">
                  <c:v>3.0300000000000001E-2</c:v>
                </c:pt>
                <c:pt idx="516">
                  <c:v>3.032E-2</c:v>
                </c:pt>
                <c:pt idx="517">
                  <c:v>3.0339999999999999E-2</c:v>
                </c:pt>
                <c:pt idx="518">
                  <c:v>3.0360000000000002E-2</c:v>
                </c:pt>
                <c:pt idx="519">
                  <c:v>3.0380000000000001E-2</c:v>
                </c:pt>
                <c:pt idx="520">
                  <c:v>3.04E-2</c:v>
                </c:pt>
                <c:pt idx="521">
                  <c:v>3.0419999999999999E-2</c:v>
                </c:pt>
                <c:pt idx="522">
                  <c:v>3.0439999999999998E-2</c:v>
                </c:pt>
                <c:pt idx="523">
                  <c:v>3.0460000000000001E-2</c:v>
                </c:pt>
                <c:pt idx="524">
                  <c:v>3.048E-2</c:v>
                </c:pt>
                <c:pt idx="525">
                  <c:v>3.0499999999999999E-2</c:v>
                </c:pt>
                <c:pt idx="526">
                  <c:v>3.0519999999999999E-2</c:v>
                </c:pt>
                <c:pt idx="527">
                  <c:v>3.0540000000000001E-2</c:v>
                </c:pt>
                <c:pt idx="528">
                  <c:v>3.056E-2</c:v>
                </c:pt>
                <c:pt idx="529">
                  <c:v>3.058E-2</c:v>
                </c:pt>
                <c:pt idx="530">
                  <c:v>3.0599999999999999E-2</c:v>
                </c:pt>
                <c:pt idx="531">
                  <c:v>3.0620000000000001E-2</c:v>
                </c:pt>
                <c:pt idx="532">
                  <c:v>3.0640000000000001E-2</c:v>
                </c:pt>
                <c:pt idx="533">
                  <c:v>3.066E-2</c:v>
                </c:pt>
                <c:pt idx="534">
                  <c:v>3.0679999999999999E-2</c:v>
                </c:pt>
                <c:pt idx="535">
                  <c:v>3.0700000000000002E-2</c:v>
                </c:pt>
                <c:pt idx="536">
                  <c:v>3.0720000000000001E-2</c:v>
                </c:pt>
                <c:pt idx="537">
                  <c:v>3.074E-2</c:v>
                </c:pt>
                <c:pt idx="538">
                  <c:v>3.0759999999999999E-2</c:v>
                </c:pt>
                <c:pt idx="539">
                  <c:v>3.0779999999999998E-2</c:v>
                </c:pt>
                <c:pt idx="540">
                  <c:v>3.0800000000000001E-2</c:v>
                </c:pt>
                <c:pt idx="541">
                  <c:v>3.082E-2</c:v>
                </c:pt>
                <c:pt idx="542">
                  <c:v>3.0839999999999999E-2</c:v>
                </c:pt>
                <c:pt idx="543">
                  <c:v>3.0859999999999999E-2</c:v>
                </c:pt>
                <c:pt idx="544">
                  <c:v>3.0880000000000001E-2</c:v>
                </c:pt>
                <c:pt idx="545">
                  <c:v>3.09E-2</c:v>
                </c:pt>
                <c:pt idx="546">
                  <c:v>3.092E-2</c:v>
                </c:pt>
                <c:pt idx="547">
                  <c:v>3.0939999999999999E-2</c:v>
                </c:pt>
                <c:pt idx="548">
                  <c:v>3.0960000000000001E-2</c:v>
                </c:pt>
                <c:pt idx="549">
                  <c:v>3.0980000000000001E-2</c:v>
                </c:pt>
                <c:pt idx="550">
                  <c:v>3.1E-2</c:v>
                </c:pt>
                <c:pt idx="551">
                  <c:v>3.1019999999999999E-2</c:v>
                </c:pt>
                <c:pt idx="552">
                  <c:v>3.1040000000000002E-2</c:v>
                </c:pt>
                <c:pt idx="553">
                  <c:v>3.1060000000000001E-2</c:v>
                </c:pt>
                <c:pt idx="554">
                  <c:v>3.108E-2</c:v>
                </c:pt>
                <c:pt idx="555">
                  <c:v>3.1099999999999999E-2</c:v>
                </c:pt>
                <c:pt idx="556">
                  <c:v>3.1119999999999998E-2</c:v>
                </c:pt>
                <c:pt idx="557">
                  <c:v>3.1140000000000001E-2</c:v>
                </c:pt>
                <c:pt idx="558">
                  <c:v>3.116E-2</c:v>
                </c:pt>
                <c:pt idx="559">
                  <c:v>3.1179999999999999E-2</c:v>
                </c:pt>
                <c:pt idx="560">
                  <c:v>3.1199999999999999E-2</c:v>
                </c:pt>
                <c:pt idx="561">
                  <c:v>3.1220000000000001E-2</c:v>
                </c:pt>
                <c:pt idx="562">
                  <c:v>3.124E-2</c:v>
                </c:pt>
                <c:pt idx="563">
                  <c:v>3.1260000000000003E-2</c:v>
                </c:pt>
                <c:pt idx="564">
                  <c:v>3.1280000000000002E-2</c:v>
                </c:pt>
                <c:pt idx="565">
                  <c:v>3.1300000000000001E-2</c:v>
                </c:pt>
                <c:pt idx="566">
                  <c:v>3.1320000000000001E-2</c:v>
                </c:pt>
                <c:pt idx="567">
                  <c:v>3.134E-2</c:v>
                </c:pt>
                <c:pt idx="568">
                  <c:v>3.1359999999999999E-2</c:v>
                </c:pt>
                <c:pt idx="569">
                  <c:v>3.1379999999999998E-2</c:v>
                </c:pt>
                <c:pt idx="570">
                  <c:v>3.1399999999999997E-2</c:v>
                </c:pt>
                <c:pt idx="571">
                  <c:v>3.1419999999999997E-2</c:v>
                </c:pt>
                <c:pt idx="572">
                  <c:v>3.1440000000000003E-2</c:v>
                </c:pt>
                <c:pt idx="573">
                  <c:v>3.1460000000000002E-2</c:v>
                </c:pt>
                <c:pt idx="574">
                  <c:v>3.1480000000000001E-2</c:v>
                </c:pt>
                <c:pt idx="575">
                  <c:v>3.15E-2</c:v>
                </c:pt>
                <c:pt idx="576">
                  <c:v>3.1519999999999999E-2</c:v>
                </c:pt>
                <c:pt idx="577">
                  <c:v>3.1539999999999999E-2</c:v>
                </c:pt>
                <c:pt idx="578">
                  <c:v>3.1559999999999998E-2</c:v>
                </c:pt>
                <c:pt idx="579">
                  <c:v>3.1579999999999997E-2</c:v>
                </c:pt>
                <c:pt idx="580">
                  <c:v>3.1600000000000003E-2</c:v>
                </c:pt>
                <c:pt idx="581">
                  <c:v>3.1620000000000002E-2</c:v>
                </c:pt>
                <c:pt idx="582">
                  <c:v>3.1640000000000001E-2</c:v>
                </c:pt>
                <c:pt idx="583">
                  <c:v>3.1660000000000001E-2</c:v>
                </c:pt>
                <c:pt idx="584">
                  <c:v>3.168E-2</c:v>
                </c:pt>
                <c:pt idx="585">
                  <c:v>3.1699999999999999E-2</c:v>
                </c:pt>
                <c:pt idx="586">
                  <c:v>3.1719999999999998E-2</c:v>
                </c:pt>
                <c:pt idx="587">
                  <c:v>3.1739999999999997E-2</c:v>
                </c:pt>
                <c:pt idx="588">
                  <c:v>3.1759999999999997E-2</c:v>
                </c:pt>
                <c:pt idx="589">
                  <c:v>3.1780000000000003E-2</c:v>
                </c:pt>
                <c:pt idx="590">
                  <c:v>3.1800000000000002E-2</c:v>
                </c:pt>
                <c:pt idx="591">
                  <c:v>3.1820000000000001E-2</c:v>
                </c:pt>
                <c:pt idx="592">
                  <c:v>3.184E-2</c:v>
                </c:pt>
                <c:pt idx="593">
                  <c:v>3.1859999999999999E-2</c:v>
                </c:pt>
                <c:pt idx="594">
                  <c:v>3.1879999999999999E-2</c:v>
                </c:pt>
                <c:pt idx="595">
                  <c:v>3.1899999999999998E-2</c:v>
                </c:pt>
                <c:pt idx="596">
                  <c:v>3.1919999999999997E-2</c:v>
                </c:pt>
                <c:pt idx="597">
                  <c:v>3.1940000000000003E-2</c:v>
                </c:pt>
                <c:pt idx="598">
                  <c:v>3.1960000000000002E-2</c:v>
                </c:pt>
                <c:pt idx="599">
                  <c:v>3.1980000000000001E-2</c:v>
                </c:pt>
                <c:pt idx="600">
                  <c:v>3.2000000000000001E-2</c:v>
                </c:pt>
                <c:pt idx="601">
                  <c:v>3.202E-2</c:v>
                </c:pt>
                <c:pt idx="602">
                  <c:v>3.2039999999999999E-2</c:v>
                </c:pt>
                <c:pt idx="603">
                  <c:v>3.2059999999999998E-2</c:v>
                </c:pt>
                <c:pt idx="604">
                  <c:v>3.2079999999999997E-2</c:v>
                </c:pt>
                <c:pt idx="605">
                  <c:v>3.2099999999999997E-2</c:v>
                </c:pt>
                <c:pt idx="606">
                  <c:v>3.2120000000000003E-2</c:v>
                </c:pt>
                <c:pt idx="607">
                  <c:v>3.2140000000000002E-2</c:v>
                </c:pt>
                <c:pt idx="608">
                  <c:v>3.2160000000000001E-2</c:v>
                </c:pt>
                <c:pt idx="609">
                  <c:v>3.218E-2</c:v>
                </c:pt>
                <c:pt idx="610">
                  <c:v>3.2199999999999999E-2</c:v>
                </c:pt>
                <c:pt idx="611">
                  <c:v>3.2219999999999999E-2</c:v>
                </c:pt>
                <c:pt idx="612">
                  <c:v>3.2239999999999998E-2</c:v>
                </c:pt>
                <c:pt idx="613">
                  <c:v>3.2259999999999997E-2</c:v>
                </c:pt>
                <c:pt idx="614">
                  <c:v>3.2280000000000003E-2</c:v>
                </c:pt>
                <c:pt idx="615">
                  <c:v>3.2300000000000002E-2</c:v>
                </c:pt>
                <c:pt idx="616">
                  <c:v>3.2320000000000002E-2</c:v>
                </c:pt>
                <c:pt idx="617">
                  <c:v>3.2340000000000001E-2</c:v>
                </c:pt>
                <c:pt idx="618">
                  <c:v>3.236E-2</c:v>
                </c:pt>
                <c:pt idx="619">
                  <c:v>3.2379999999999999E-2</c:v>
                </c:pt>
                <c:pt idx="620">
                  <c:v>3.2399999999999998E-2</c:v>
                </c:pt>
                <c:pt idx="621">
                  <c:v>3.2419999999999997E-2</c:v>
                </c:pt>
                <c:pt idx="622">
                  <c:v>3.2439999999999997E-2</c:v>
                </c:pt>
                <c:pt idx="623">
                  <c:v>3.2460000000000003E-2</c:v>
                </c:pt>
                <c:pt idx="624">
                  <c:v>3.2480000000000002E-2</c:v>
                </c:pt>
                <c:pt idx="625">
                  <c:v>3.2500000000000001E-2</c:v>
                </c:pt>
                <c:pt idx="626">
                  <c:v>3.252E-2</c:v>
                </c:pt>
                <c:pt idx="627">
                  <c:v>3.2539999999999999E-2</c:v>
                </c:pt>
                <c:pt idx="628">
                  <c:v>3.2559999999999999E-2</c:v>
                </c:pt>
                <c:pt idx="629">
                  <c:v>3.2579999999999998E-2</c:v>
                </c:pt>
                <c:pt idx="630">
                  <c:v>3.2599999999999997E-2</c:v>
                </c:pt>
                <c:pt idx="631">
                  <c:v>3.2620000000000003E-2</c:v>
                </c:pt>
                <c:pt idx="632">
                  <c:v>3.2640000000000002E-2</c:v>
                </c:pt>
                <c:pt idx="633">
                  <c:v>3.2660000000000002E-2</c:v>
                </c:pt>
                <c:pt idx="634">
                  <c:v>3.2680000000000001E-2</c:v>
                </c:pt>
                <c:pt idx="635">
                  <c:v>3.27E-2</c:v>
                </c:pt>
                <c:pt idx="636">
                  <c:v>3.2719999999999999E-2</c:v>
                </c:pt>
                <c:pt idx="637">
                  <c:v>3.2739999999999998E-2</c:v>
                </c:pt>
                <c:pt idx="638">
                  <c:v>3.2759999999999997E-2</c:v>
                </c:pt>
                <c:pt idx="639">
                  <c:v>3.2779999999999997E-2</c:v>
                </c:pt>
                <c:pt idx="640">
                  <c:v>3.2800000000000003E-2</c:v>
                </c:pt>
                <c:pt idx="641">
                  <c:v>3.2820000000000002E-2</c:v>
                </c:pt>
                <c:pt idx="642">
                  <c:v>3.2840000000000001E-2</c:v>
                </c:pt>
                <c:pt idx="643">
                  <c:v>3.286E-2</c:v>
                </c:pt>
                <c:pt idx="644">
                  <c:v>3.288E-2</c:v>
                </c:pt>
                <c:pt idx="645">
                  <c:v>3.2899999999999999E-2</c:v>
                </c:pt>
                <c:pt idx="646">
                  <c:v>3.2919999999999998E-2</c:v>
                </c:pt>
                <c:pt idx="647">
                  <c:v>3.2939999999999997E-2</c:v>
                </c:pt>
                <c:pt idx="648">
                  <c:v>3.2960000000000003E-2</c:v>
                </c:pt>
                <c:pt idx="649">
                  <c:v>3.2980000000000002E-2</c:v>
                </c:pt>
                <c:pt idx="650">
                  <c:v>3.3000000000000002E-2</c:v>
                </c:pt>
                <c:pt idx="651">
                  <c:v>3.3020000000000001E-2</c:v>
                </c:pt>
                <c:pt idx="652">
                  <c:v>3.304E-2</c:v>
                </c:pt>
                <c:pt idx="653">
                  <c:v>3.3059999999999999E-2</c:v>
                </c:pt>
                <c:pt idx="654">
                  <c:v>3.3079999999999998E-2</c:v>
                </c:pt>
                <c:pt idx="655">
                  <c:v>3.3099999999999997E-2</c:v>
                </c:pt>
                <c:pt idx="656">
                  <c:v>3.3119999999999997E-2</c:v>
                </c:pt>
                <c:pt idx="657">
                  <c:v>3.3140000000000003E-2</c:v>
                </c:pt>
                <c:pt idx="658">
                  <c:v>3.3160000000000002E-2</c:v>
                </c:pt>
                <c:pt idx="659">
                  <c:v>3.3180000000000001E-2</c:v>
                </c:pt>
                <c:pt idx="660">
                  <c:v>3.32E-2</c:v>
                </c:pt>
                <c:pt idx="661">
                  <c:v>3.322E-2</c:v>
                </c:pt>
                <c:pt idx="662">
                  <c:v>3.3239999999999999E-2</c:v>
                </c:pt>
                <c:pt idx="663">
                  <c:v>3.3259999999999998E-2</c:v>
                </c:pt>
                <c:pt idx="664">
                  <c:v>3.3279999999999997E-2</c:v>
                </c:pt>
                <c:pt idx="665">
                  <c:v>3.3300000000000003E-2</c:v>
                </c:pt>
                <c:pt idx="666">
                  <c:v>3.3320000000000002E-2</c:v>
                </c:pt>
                <c:pt idx="667">
                  <c:v>3.3340000000000002E-2</c:v>
                </c:pt>
                <c:pt idx="668">
                  <c:v>3.3360000000000001E-2</c:v>
                </c:pt>
                <c:pt idx="669">
                  <c:v>3.338E-2</c:v>
                </c:pt>
                <c:pt idx="670">
                  <c:v>3.3399999999999999E-2</c:v>
                </c:pt>
                <c:pt idx="671">
                  <c:v>3.3419999999999998E-2</c:v>
                </c:pt>
                <c:pt idx="672">
                  <c:v>3.3439999999999998E-2</c:v>
                </c:pt>
                <c:pt idx="673">
                  <c:v>3.3459999999999997E-2</c:v>
                </c:pt>
                <c:pt idx="674">
                  <c:v>3.3480000000000003E-2</c:v>
                </c:pt>
                <c:pt idx="675">
                  <c:v>3.3500000000000002E-2</c:v>
                </c:pt>
                <c:pt idx="676">
                  <c:v>3.3520000000000001E-2</c:v>
                </c:pt>
                <c:pt idx="677">
                  <c:v>3.354E-2</c:v>
                </c:pt>
                <c:pt idx="678">
                  <c:v>3.356E-2</c:v>
                </c:pt>
                <c:pt idx="679">
                  <c:v>3.3579999999999999E-2</c:v>
                </c:pt>
                <c:pt idx="680">
                  <c:v>3.3599999999999998E-2</c:v>
                </c:pt>
                <c:pt idx="681">
                  <c:v>3.3619999999999997E-2</c:v>
                </c:pt>
                <c:pt idx="682">
                  <c:v>3.3640000000000003E-2</c:v>
                </c:pt>
                <c:pt idx="683">
                  <c:v>3.3660000000000002E-2</c:v>
                </c:pt>
                <c:pt idx="684">
                  <c:v>3.3680000000000002E-2</c:v>
                </c:pt>
                <c:pt idx="685">
                  <c:v>3.3700000000000001E-2</c:v>
                </c:pt>
                <c:pt idx="686">
                  <c:v>3.372E-2</c:v>
                </c:pt>
                <c:pt idx="687">
                  <c:v>3.3739999999999999E-2</c:v>
                </c:pt>
                <c:pt idx="688">
                  <c:v>3.3759999999999998E-2</c:v>
                </c:pt>
                <c:pt idx="689">
                  <c:v>3.3779999999999998E-2</c:v>
                </c:pt>
                <c:pt idx="690">
                  <c:v>3.3799999999999997E-2</c:v>
                </c:pt>
                <c:pt idx="691">
                  <c:v>3.3820000000000003E-2</c:v>
                </c:pt>
                <c:pt idx="692">
                  <c:v>3.3840000000000002E-2</c:v>
                </c:pt>
                <c:pt idx="693">
                  <c:v>3.3860000000000001E-2</c:v>
                </c:pt>
                <c:pt idx="694">
                  <c:v>3.388E-2</c:v>
                </c:pt>
                <c:pt idx="695">
                  <c:v>3.39E-2</c:v>
                </c:pt>
                <c:pt idx="696">
                  <c:v>3.3919999999999999E-2</c:v>
                </c:pt>
                <c:pt idx="697">
                  <c:v>3.3939999999999998E-2</c:v>
                </c:pt>
                <c:pt idx="698">
                  <c:v>3.3959999999999997E-2</c:v>
                </c:pt>
                <c:pt idx="699">
                  <c:v>3.3980000000000003E-2</c:v>
                </c:pt>
                <c:pt idx="700">
                  <c:v>3.4000000000000002E-2</c:v>
                </c:pt>
                <c:pt idx="701">
                  <c:v>3.4020000000000002E-2</c:v>
                </c:pt>
                <c:pt idx="702">
                  <c:v>3.4040000000000001E-2</c:v>
                </c:pt>
                <c:pt idx="703">
                  <c:v>3.406E-2</c:v>
                </c:pt>
                <c:pt idx="704">
                  <c:v>3.4079999999999999E-2</c:v>
                </c:pt>
                <c:pt idx="705">
                  <c:v>3.4099999999999998E-2</c:v>
                </c:pt>
                <c:pt idx="706">
                  <c:v>3.4119999999999998E-2</c:v>
                </c:pt>
                <c:pt idx="707">
                  <c:v>3.4139999999999997E-2</c:v>
                </c:pt>
                <c:pt idx="708">
                  <c:v>3.4160000000000003E-2</c:v>
                </c:pt>
                <c:pt idx="709">
                  <c:v>3.4180000000000002E-2</c:v>
                </c:pt>
                <c:pt idx="710">
                  <c:v>3.4200000000000001E-2</c:v>
                </c:pt>
                <c:pt idx="711">
                  <c:v>3.422E-2</c:v>
                </c:pt>
                <c:pt idx="712">
                  <c:v>3.424E-2</c:v>
                </c:pt>
                <c:pt idx="713">
                  <c:v>3.4259999999999999E-2</c:v>
                </c:pt>
                <c:pt idx="714">
                  <c:v>3.4279999999999998E-2</c:v>
                </c:pt>
                <c:pt idx="715">
                  <c:v>3.4299999999999997E-2</c:v>
                </c:pt>
                <c:pt idx="716">
                  <c:v>3.4320000000000003E-2</c:v>
                </c:pt>
                <c:pt idx="717">
                  <c:v>3.4340000000000002E-2</c:v>
                </c:pt>
                <c:pt idx="718">
                  <c:v>3.4360000000000002E-2</c:v>
                </c:pt>
                <c:pt idx="719">
                  <c:v>3.4380000000000001E-2</c:v>
                </c:pt>
                <c:pt idx="720">
                  <c:v>3.44E-2</c:v>
                </c:pt>
                <c:pt idx="721">
                  <c:v>3.4419999999999999E-2</c:v>
                </c:pt>
                <c:pt idx="722">
                  <c:v>3.4439999999999998E-2</c:v>
                </c:pt>
                <c:pt idx="723">
                  <c:v>3.4459999999999998E-2</c:v>
                </c:pt>
                <c:pt idx="724">
                  <c:v>3.4479999999999997E-2</c:v>
                </c:pt>
                <c:pt idx="725">
                  <c:v>3.4500000000000003E-2</c:v>
                </c:pt>
                <c:pt idx="726">
                  <c:v>3.4520000000000002E-2</c:v>
                </c:pt>
                <c:pt idx="727">
                  <c:v>3.4540000000000001E-2</c:v>
                </c:pt>
                <c:pt idx="728">
                  <c:v>3.456E-2</c:v>
                </c:pt>
                <c:pt idx="729">
                  <c:v>3.458E-2</c:v>
                </c:pt>
                <c:pt idx="730">
                  <c:v>3.4599999999999999E-2</c:v>
                </c:pt>
                <c:pt idx="731">
                  <c:v>3.4619999999999998E-2</c:v>
                </c:pt>
                <c:pt idx="732">
                  <c:v>3.4639999999999997E-2</c:v>
                </c:pt>
                <c:pt idx="733">
                  <c:v>3.4660000000000003E-2</c:v>
                </c:pt>
                <c:pt idx="734">
                  <c:v>3.4680000000000002E-2</c:v>
                </c:pt>
                <c:pt idx="735">
                  <c:v>3.4700000000000002E-2</c:v>
                </c:pt>
                <c:pt idx="736">
                  <c:v>3.4720000000000001E-2</c:v>
                </c:pt>
                <c:pt idx="737">
                  <c:v>3.474E-2</c:v>
                </c:pt>
                <c:pt idx="738">
                  <c:v>3.4759999999999999E-2</c:v>
                </c:pt>
                <c:pt idx="739">
                  <c:v>3.4779999999999998E-2</c:v>
                </c:pt>
                <c:pt idx="740">
                  <c:v>3.4799999999999998E-2</c:v>
                </c:pt>
                <c:pt idx="741">
                  <c:v>3.4819999999999997E-2</c:v>
                </c:pt>
                <c:pt idx="742">
                  <c:v>3.4840000000000003E-2</c:v>
                </c:pt>
                <c:pt idx="743">
                  <c:v>3.4860000000000002E-2</c:v>
                </c:pt>
                <c:pt idx="744">
                  <c:v>3.4880000000000001E-2</c:v>
                </c:pt>
                <c:pt idx="745">
                  <c:v>3.49E-2</c:v>
                </c:pt>
                <c:pt idx="746">
                  <c:v>3.492E-2</c:v>
                </c:pt>
                <c:pt idx="747">
                  <c:v>3.4939999999999999E-2</c:v>
                </c:pt>
                <c:pt idx="748">
                  <c:v>3.4959999999999998E-2</c:v>
                </c:pt>
                <c:pt idx="749">
                  <c:v>3.4979999999999997E-2</c:v>
                </c:pt>
                <c:pt idx="750">
                  <c:v>3.5000000000000003E-2</c:v>
                </c:pt>
                <c:pt idx="751">
                  <c:v>3.5020000000000003E-2</c:v>
                </c:pt>
                <c:pt idx="752">
                  <c:v>3.5040000000000002E-2</c:v>
                </c:pt>
                <c:pt idx="753">
                  <c:v>3.5060000000000001E-2</c:v>
                </c:pt>
                <c:pt idx="754">
                  <c:v>3.508E-2</c:v>
                </c:pt>
                <c:pt idx="755">
                  <c:v>3.5099999999999999E-2</c:v>
                </c:pt>
                <c:pt idx="756">
                  <c:v>3.5119999999999998E-2</c:v>
                </c:pt>
                <c:pt idx="757">
                  <c:v>3.5139999999999998E-2</c:v>
                </c:pt>
                <c:pt idx="758">
                  <c:v>3.5159999999999997E-2</c:v>
                </c:pt>
                <c:pt idx="759">
                  <c:v>3.5180000000000003E-2</c:v>
                </c:pt>
                <c:pt idx="760">
                  <c:v>3.5200000000000002E-2</c:v>
                </c:pt>
                <c:pt idx="761">
                  <c:v>3.5220000000000001E-2</c:v>
                </c:pt>
                <c:pt idx="762">
                  <c:v>3.524E-2</c:v>
                </c:pt>
                <c:pt idx="763">
                  <c:v>3.526E-2</c:v>
                </c:pt>
                <c:pt idx="764">
                  <c:v>3.5279999999999999E-2</c:v>
                </c:pt>
                <c:pt idx="765">
                  <c:v>3.5299999999999998E-2</c:v>
                </c:pt>
                <c:pt idx="766">
                  <c:v>3.5319999999999997E-2</c:v>
                </c:pt>
                <c:pt idx="767">
                  <c:v>3.5340000000000003E-2</c:v>
                </c:pt>
                <c:pt idx="768">
                  <c:v>3.5360000000000003E-2</c:v>
                </c:pt>
                <c:pt idx="769">
                  <c:v>3.5380000000000002E-2</c:v>
                </c:pt>
                <c:pt idx="770">
                  <c:v>3.5400000000000001E-2</c:v>
                </c:pt>
                <c:pt idx="771">
                  <c:v>3.542E-2</c:v>
                </c:pt>
                <c:pt idx="772">
                  <c:v>3.5439999999999999E-2</c:v>
                </c:pt>
                <c:pt idx="773">
                  <c:v>3.5459999999999998E-2</c:v>
                </c:pt>
                <c:pt idx="774">
                  <c:v>3.5479999999999998E-2</c:v>
                </c:pt>
                <c:pt idx="775">
                  <c:v>3.5499999999999997E-2</c:v>
                </c:pt>
                <c:pt idx="776">
                  <c:v>3.5520000000000003E-2</c:v>
                </c:pt>
                <c:pt idx="777">
                  <c:v>3.5540000000000002E-2</c:v>
                </c:pt>
                <c:pt idx="778">
                  <c:v>3.5560000000000001E-2</c:v>
                </c:pt>
                <c:pt idx="779">
                  <c:v>3.5580000000000001E-2</c:v>
                </c:pt>
                <c:pt idx="780">
                  <c:v>3.56E-2</c:v>
                </c:pt>
                <c:pt idx="781">
                  <c:v>3.5619999999999999E-2</c:v>
                </c:pt>
                <c:pt idx="782">
                  <c:v>3.5639999999999998E-2</c:v>
                </c:pt>
                <c:pt idx="783">
                  <c:v>3.5659999999999997E-2</c:v>
                </c:pt>
                <c:pt idx="784">
                  <c:v>3.5680000000000003E-2</c:v>
                </c:pt>
                <c:pt idx="785">
                  <c:v>3.5700000000000003E-2</c:v>
                </c:pt>
                <c:pt idx="786">
                  <c:v>3.5720000000000002E-2</c:v>
                </c:pt>
                <c:pt idx="787">
                  <c:v>3.5740000000000001E-2</c:v>
                </c:pt>
                <c:pt idx="788">
                  <c:v>3.576E-2</c:v>
                </c:pt>
                <c:pt idx="789">
                  <c:v>3.5779999999999999E-2</c:v>
                </c:pt>
                <c:pt idx="790">
                  <c:v>3.5799999999999998E-2</c:v>
                </c:pt>
                <c:pt idx="791">
                  <c:v>3.5819999999999998E-2</c:v>
                </c:pt>
                <c:pt idx="792">
                  <c:v>3.5839999999999997E-2</c:v>
                </c:pt>
                <c:pt idx="793">
                  <c:v>3.5860000000000003E-2</c:v>
                </c:pt>
                <c:pt idx="794">
                  <c:v>3.5880000000000002E-2</c:v>
                </c:pt>
                <c:pt idx="795">
                  <c:v>3.5900000000000001E-2</c:v>
                </c:pt>
                <c:pt idx="796">
                  <c:v>3.5920000000000001E-2</c:v>
                </c:pt>
                <c:pt idx="797">
                  <c:v>3.594E-2</c:v>
                </c:pt>
                <c:pt idx="798">
                  <c:v>3.5959999999999999E-2</c:v>
                </c:pt>
                <c:pt idx="799">
                  <c:v>3.5979999999999998E-2</c:v>
                </c:pt>
                <c:pt idx="800">
                  <c:v>3.5999999999999997E-2</c:v>
                </c:pt>
                <c:pt idx="801">
                  <c:v>3.6020000000000003E-2</c:v>
                </c:pt>
                <c:pt idx="802">
                  <c:v>3.6040000000000003E-2</c:v>
                </c:pt>
                <c:pt idx="803">
                  <c:v>3.6060000000000002E-2</c:v>
                </c:pt>
                <c:pt idx="804">
                  <c:v>3.6080000000000001E-2</c:v>
                </c:pt>
                <c:pt idx="805">
                  <c:v>3.61E-2</c:v>
                </c:pt>
                <c:pt idx="806">
                  <c:v>3.6119999999999999E-2</c:v>
                </c:pt>
                <c:pt idx="807">
                  <c:v>3.6139999999999999E-2</c:v>
                </c:pt>
                <c:pt idx="808">
                  <c:v>3.6159999999999998E-2</c:v>
                </c:pt>
                <c:pt idx="809">
                  <c:v>3.6179999999999997E-2</c:v>
                </c:pt>
                <c:pt idx="810">
                  <c:v>3.6200000000000003E-2</c:v>
                </c:pt>
                <c:pt idx="811">
                  <c:v>3.6220000000000002E-2</c:v>
                </c:pt>
                <c:pt idx="812">
                  <c:v>3.6240000000000001E-2</c:v>
                </c:pt>
                <c:pt idx="813">
                  <c:v>3.6260000000000001E-2</c:v>
                </c:pt>
                <c:pt idx="814">
                  <c:v>3.628E-2</c:v>
                </c:pt>
                <c:pt idx="815">
                  <c:v>3.6299999999999999E-2</c:v>
                </c:pt>
                <c:pt idx="816">
                  <c:v>3.6319999999999998E-2</c:v>
                </c:pt>
                <c:pt idx="817">
                  <c:v>3.6339999999999997E-2</c:v>
                </c:pt>
                <c:pt idx="818">
                  <c:v>3.6360000000000003E-2</c:v>
                </c:pt>
                <c:pt idx="819">
                  <c:v>3.6380000000000003E-2</c:v>
                </c:pt>
                <c:pt idx="820">
                  <c:v>3.6400000000000002E-2</c:v>
                </c:pt>
                <c:pt idx="821">
                  <c:v>3.6420000000000001E-2</c:v>
                </c:pt>
                <c:pt idx="822">
                  <c:v>3.644E-2</c:v>
                </c:pt>
                <c:pt idx="823">
                  <c:v>3.6459999999999999E-2</c:v>
                </c:pt>
                <c:pt idx="824">
                  <c:v>3.6479999999999999E-2</c:v>
                </c:pt>
                <c:pt idx="825">
                  <c:v>3.6499999999999998E-2</c:v>
                </c:pt>
                <c:pt idx="826">
                  <c:v>3.6519999999999997E-2</c:v>
                </c:pt>
                <c:pt idx="827">
                  <c:v>3.6540000000000003E-2</c:v>
                </c:pt>
                <c:pt idx="828">
                  <c:v>3.6560000000000002E-2</c:v>
                </c:pt>
                <c:pt idx="829">
                  <c:v>3.6580000000000001E-2</c:v>
                </c:pt>
                <c:pt idx="830">
                  <c:v>3.6600000000000001E-2</c:v>
                </c:pt>
                <c:pt idx="831">
                  <c:v>3.662E-2</c:v>
                </c:pt>
                <c:pt idx="832">
                  <c:v>3.6639999999999999E-2</c:v>
                </c:pt>
                <c:pt idx="833">
                  <c:v>3.6659999999999998E-2</c:v>
                </c:pt>
                <c:pt idx="834">
                  <c:v>3.6679999999999997E-2</c:v>
                </c:pt>
                <c:pt idx="835">
                  <c:v>3.6700000000000003E-2</c:v>
                </c:pt>
                <c:pt idx="836">
                  <c:v>3.6720000000000003E-2</c:v>
                </c:pt>
                <c:pt idx="837">
                  <c:v>3.6740000000000002E-2</c:v>
                </c:pt>
                <c:pt idx="838">
                  <c:v>3.6760000000000001E-2</c:v>
                </c:pt>
                <c:pt idx="839">
                  <c:v>3.678E-2</c:v>
                </c:pt>
                <c:pt idx="840">
                  <c:v>3.6799999999999999E-2</c:v>
                </c:pt>
                <c:pt idx="841">
                  <c:v>3.6819999999999999E-2</c:v>
                </c:pt>
                <c:pt idx="842">
                  <c:v>3.6839999999999998E-2</c:v>
                </c:pt>
                <c:pt idx="843">
                  <c:v>3.6859999999999997E-2</c:v>
                </c:pt>
                <c:pt idx="844">
                  <c:v>3.6880000000000003E-2</c:v>
                </c:pt>
                <c:pt idx="845">
                  <c:v>3.6900000000000002E-2</c:v>
                </c:pt>
                <c:pt idx="846">
                  <c:v>3.6920000000000001E-2</c:v>
                </c:pt>
                <c:pt idx="847">
                  <c:v>3.6940000000000001E-2</c:v>
                </c:pt>
                <c:pt idx="848">
                  <c:v>3.696E-2</c:v>
                </c:pt>
                <c:pt idx="849">
                  <c:v>3.6979999999999999E-2</c:v>
                </c:pt>
                <c:pt idx="850">
                  <c:v>3.6999999999999998E-2</c:v>
                </c:pt>
                <c:pt idx="851">
                  <c:v>3.7019999999999997E-2</c:v>
                </c:pt>
                <c:pt idx="852">
                  <c:v>3.7039999999999997E-2</c:v>
                </c:pt>
                <c:pt idx="853">
                  <c:v>3.7060000000000003E-2</c:v>
                </c:pt>
                <c:pt idx="854">
                  <c:v>3.7080000000000002E-2</c:v>
                </c:pt>
                <c:pt idx="855">
                  <c:v>3.7100000000000001E-2</c:v>
                </c:pt>
                <c:pt idx="856">
                  <c:v>3.712E-2</c:v>
                </c:pt>
                <c:pt idx="857">
                  <c:v>3.7139999999999999E-2</c:v>
                </c:pt>
                <c:pt idx="858">
                  <c:v>3.7159999999999999E-2</c:v>
                </c:pt>
                <c:pt idx="859">
                  <c:v>3.7179999999999998E-2</c:v>
                </c:pt>
                <c:pt idx="860">
                  <c:v>3.7199999999999997E-2</c:v>
                </c:pt>
                <c:pt idx="861">
                  <c:v>3.7220000000000003E-2</c:v>
                </c:pt>
                <c:pt idx="862">
                  <c:v>3.7240000000000002E-2</c:v>
                </c:pt>
                <c:pt idx="863">
                  <c:v>3.7260000000000001E-2</c:v>
                </c:pt>
                <c:pt idx="864">
                  <c:v>3.7280000000000001E-2</c:v>
                </c:pt>
                <c:pt idx="865">
                  <c:v>3.73E-2</c:v>
                </c:pt>
                <c:pt idx="866">
                  <c:v>3.7319999999999999E-2</c:v>
                </c:pt>
                <c:pt idx="867">
                  <c:v>3.7339999999999998E-2</c:v>
                </c:pt>
                <c:pt idx="868">
                  <c:v>3.7359999999999997E-2</c:v>
                </c:pt>
                <c:pt idx="869">
                  <c:v>3.7379999999999997E-2</c:v>
                </c:pt>
                <c:pt idx="870">
                  <c:v>3.7400000000000003E-2</c:v>
                </c:pt>
                <c:pt idx="871">
                  <c:v>3.7420000000000002E-2</c:v>
                </c:pt>
                <c:pt idx="872">
                  <c:v>3.7440000000000001E-2</c:v>
                </c:pt>
                <c:pt idx="873">
                  <c:v>3.746E-2</c:v>
                </c:pt>
                <c:pt idx="874">
                  <c:v>3.7479999999999999E-2</c:v>
                </c:pt>
                <c:pt idx="875">
                  <c:v>3.7499999999999999E-2</c:v>
                </c:pt>
                <c:pt idx="876">
                  <c:v>3.7519999999999998E-2</c:v>
                </c:pt>
                <c:pt idx="877">
                  <c:v>3.7539999999999997E-2</c:v>
                </c:pt>
                <c:pt idx="878">
                  <c:v>3.7560000000000003E-2</c:v>
                </c:pt>
                <c:pt idx="879">
                  <c:v>3.7580000000000002E-2</c:v>
                </c:pt>
                <c:pt idx="880">
                  <c:v>3.7600000000000001E-2</c:v>
                </c:pt>
                <c:pt idx="881">
                  <c:v>3.7620000000000001E-2</c:v>
                </c:pt>
                <c:pt idx="882">
                  <c:v>3.764E-2</c:v>
                </c:pt>
                <c:pt idx="883">
                  <c:v>3.7659999999999999E-2</c:v>
                </c:pt>
                <c:pt idx="884">
                  <c:v>3.7679999999999998E-2</c:v>
                </c:pt>
                <c:pt idx="885">
                  <c:v>3.7699999999999997E-2</c:v>
                </c:pt>
                <c:pt idx="886">
                  <c:v>3.7719999999999997E-2</c:v>
                </c:pt>
                <c:pt idx="887">
                  <c:v>3.7740000000000003E-2</c:v>
                </c:pt>
                <c:pt idx="888">
                  <c:v>3.7760000000000002E-2</c:v>
                </c:pt>
                <c:pt idx="889">
                  <c:v>3.7780000000000001E-2</c:v>
                </c:pt>
                <c:pt idx="890">
                  <c:v>3.78E-2</c:v>
                </c:pt>
                <c:pt idx="891">
                  <c:v>3.7819999999999999E-2</c:v>
                </c:pt>
                <c:pt idx="892">
                  <c:v>3.7839999999999999E-2</c:v>
                </c:pt>
                <c:pt idx="893">
                  <c:v>3.7859999999999998E-2</c:v>
                </c:pt>
                <c:pt idx="894">
                  <c:v>3.7879999999999997E-2</c:v>
                </c:pt>
                <c:pt idx="895">
                  <c:v>3.7900000000000003E-2</c:v>
                </c:pt>
                <c:pt idx="896">
                  <c:v>3.7920000000000002E-2</c:v>
                </c:pt>
                <c:pt idx="897">
                  <c:v>3.7940000000000002E-2</c:v>
                </c:pt>
                <c:pt idx="898">
                  <c:v>3.7960000000000001E-2</c:v>
                </c:pt>
                <c:pt idx="899">
                  <c:v>3.798E-2</c:v>
                </c:pt>
                <c:pt idx="900">
                  <c:v>3.7999999999999999E-2</c:v>
                </c:pt>
                <c:pt idx="901">
                  <c:v>3.8019999999999998E-2</c:v>
                </c:pt>
                <c:pt idx="902">
                  <c:v>3.8039999999999997E-2</c:v>
                </c:pt>
                <c:pt idx="903">
                  <c:v>3.8059999999999997E-2</c:v>
                </c:pt>
                <c:pt idx="904">
                  <c:v>3.8080000000000003E-2</c:v>
                </c:pt>
                <c:pt idx="905">
                  <c:v>3.8100000000000002E-2</c:v>
                </c:pt>
                <c:pt idx="906">
                  <c:v>3.8120000000000001E-2</c:v>
                </c:pt>
                <c:pt idx="907">
                  <c:v>3.814E-2</c:v>
                </c:pt>
                <c:pt idx="908">
                  <c:v>3.8159999999999999E-2</c:v>
                </c:pt>
                <c:pt idx="909">
                  <c:v>3.8179999999999999E-2</c:v>
                </c:pt>
                <c:pt idx="910">
                  <c:v>3.8199999999999998E-2</c:v>
                </c:pt>
                <c:pt idx="911">
                  <c:v>3.8219999999999997E-2</c:v>
                </c:pt>
                <c:pt idx="912">
                  <c:v>3.8240000000000003E-2</c:v>
                </c:pt>
                <c:pt idx="913">
                  <c:v>3.8260000000000002E-2</c:v>
                </c:pt>
                <c:pt idx="914">
                  <c:v>3.8280000000000002E-2</c:v>
                </c:pt>
                <c:pt idx="915">
                  <c:v>3.8300000000000001E-2</c:v>
                </c:pt>
                <c:pt idx="916">
                  <c:v>3.832E-2</c:v>
                </c:pt>
                <c:pt idx="917">
                  <c:v>3.8339999999999999E-2</c:v>
                </c:pt>
                <c:pt idx="918">
                  <c:v>3.8359999999999998E-2</c:v>
                </c:pt>
                <c:pt idx="919">
                  <c:v>3.8379999999999997E-2</c:v>
                </c:pt>
                <c:pt idx="920">
                  <c:v>3.8399999999999997E-2</c:v>
                </c:pt>
                <c:pt idx="921">
                  <c:v>3.8420000000000003E-2</c:v>
                </c:pt>
                <c:pt idx="922">
                  <c:v>3.8440000000000002E-2</c:v>
                </c:pt>
                <c:pt idx="923">
                  <c:v>3.8460000000000001E-2</c:v>
                </c:pt>
                <c:pt idx="924">
                  <c:v>3.848E-2</c:v>
                </c:pt>
                <c:pt idx="925">
                  <c:v>3.85E-2</c:v>
                </c:pt>
                <c:pt idx="926">
                  <c:v>3.8519999999999999E-2</c:v>
                </c:pt>
                <c:pt idx="927">
                  <c:v>3.8539999999999998E-2</c:v>
                </c:pt>
                <c:pt idx="928">
                  <c:v>3.8559999999999997E-2</c:v>
                </c:pt>
                <c:pt idx="929">
                  <c:v>3.8580000000000003E-2</c:v>
                </c:pt>
                <c:pt idx="930">
                  <c:v>3.8600000000000002E-2</c:v>
                </c:pt>
                <c:pt idx="931">
                  <c:v>3.8620000000000002E-2</c:v>
                </c:pt>
                <c:pt idx="932">
                  <c:v>3.8640000000000001E-2</c:v>
                </c:pt>
                <c:pt idx="933">
                  <c:v>3.866E-2</c:v>
                </c:pt>
                <c:pt idx="934">
                  <c:v>3.8679999999999999E-2</c:v>
                </c:pt>
                <c:pt idx="935">
                  <c:v>3.8699999999999998E-2</c:v>
                </c:pt>
                <c:pt idx="936">
                  <c:v>3.8719999999999997E-2</c:v>
                </c:pt>
                <c:pt idx="937">
                  <c:v>3.8739999999999997E-2</c:v>
                </c:pt>
                <c:pt idx="938">
                  <c:v>3.8760000000000003E-2</c:v>
                </c:pt>
                <c:pt idx="939">
                  <c:v>3.8780000000000002E-2</c:v>
                </c:pt>
                <c:pt idx="940">
                  <c:v>3.8800000000000001E-2</c:v>
                </c:pt>
                <c:pt idx="941">
                  <c:v>3.882E-2</c:v>
                </c:pt>
                <c:pt idx="942">
                  <c:v>3.884E-2</c:v>
                </c:pt>
                <c:pt idx="943">
                  <c:v>3.8859999999999999E-2</c:v>
                </c:pt>
                <c:pt idx="944">
                  <c:v>3.8879999999999998E-2</c:v>
                </c:pt>
                <c:pt idx="945">
                  <c:v>3.8899999999999997E-2</c:v>
                </c:pt>
                <c:pt idx="946">
                  <c:v>3.8920000000000003E-2</c:v>
                </c:pt>
                <c:pt idx="947">
                  <c:v>3.8940000000000002E-2</c:v>
                </c:pt>
                <c:pt idx="948">
                  <c:v>3.8960000000000002E-2</c:v>
                </c:pt>
                <c:pt idx="949">
                  <c:v>3.8980000000000001E-2</c:v>
                </c:pt>
                <c:pt idx="950">
                  <c:v>3.9E-2</c:v>
                </c:pt>
                <c:pt idx="951">
                  <c:v>3.9019999999999999E-2</c:v>
                </c:pt>
                <c:pt idx="952">
                  <c:v>3.9039999999999998E-2</c:v>
                </c:pt>
                <c:pt idx="953">
                  <c:v>3.9059999999999997E-2</c:v>
                </c:pt>
                <c:pt idx="954">
                  <c:v>3.9079999999999997E-2</c:v>
                </c:pt>
                <c:pt idx="955">
                  <c:v>3.9100000000000003E-2</c:v>
                </c:pt>
                <c:pt idx="956">
                  <c:v>3.9120000000000002E-2</c:v>
                </c:pt>
                <c:pt idx="957">
                  <c:v>3.9140000000000001E-2</c:v>
                </c:pt>
                <c:pt idx="958">
                  <c:v>3.916E-2</c:v>
                </c:pt>
                <c:pt idx="959">
                  <c:v>3.918E-2</c:v>
                </c:pt>
                <c:pt idx="960">
                  <c:v>3.9199999999999999E-2</c:v>
                </c:pt>
                <c:pt idx="961">
                  <c:v>3.9219999999999998E-2</c:v>
                </c:pt>
                <c:pt idx="962">
                  <c:v>3.9239999999999997E-2</c:v>
                </c:pt>
                <c:pt idx="963">
                  <c:v>3.9260000000000003E-2</c:v>
                </c:pt>
                <c:pt idx="964">
                  <c:v>3.9280000000000002E-2</c:v>
                </c:pt>
                <c:pt idx="965">
                  <c:v>3.9300000000000002E-2</c:v>
                </c:pt>
                <c:pt idx="966">
                  <c:v>3.9320000000000001E-2</c:v>
                </c:pt>
                <c:pt idx="967">
                  <c:v>3.934E-2</c:v>
                </c:pt>
                <c:pt idx="968">
                  <c:v>3.9359999999999999E-2</c:v>
                </c:pt>
                <c:pt idx="969">
                  <c:v>3.9379999999999998E-2</c:v>
                </c:pt>
                <c:pt idx="970">
                  <c:v>3.9399999999999998E-2</c:v>
                </c:pt>
                <c:pt idx="971">
                  <c:v>3.9419999999999997E-2</c:v>
                </c:pt>
                <c:pt idx="972">
                  <c:v>3.9440000000000003E-2</c:v>
                </c:pt>
                <c:pt idx="973">
                  <c:v>3.9460000000000002E-2</c:v>
                </c:pt>
                <c:pt idx="974">
                  <c:v>3.9480000000000001E-2</c:v>
                </c:pt>
                <c:pt idx="975">
                  <c:v>3.95E-2</c:v>
                </c:pt>
                <c:pt idx="976">
                  <c:v>3.952E-2</c:v>
                </c:pt>
                <c:pt idx="977">
                  <c:v>3.9539999999999999E-2</c:v>
                </c:pt>
                <c:pt idx="978">
                  <c:v>3.9559999999999998E-2</c:v>
                </c:pt>
                <c:pt idx="979">
                  <c:v>3.9579999999999997E-2</c:v>
                </c:pt>
                <c:pt idx="980">
                  <c:v>3.9600000000000003E-2</c:v>
                </c:pt>
                <c:pt idx="981">
                  <c:v>3.9620000000000002E-2</c:v>
                </c:pt>
                <c:pt idx="982">
                  <c:v>3.9640000000000002E-2</c:v>
                </c:pt>
                <c:pt idx="983">
                  <c:v>3.9660000000000001E-2</c:v>
                </c:pt>
                <c:pt idx="984">
                  <c:v>3.968E-2</c:v>
                </c:pt>
                <c:pt idx="985">
                  <c:v>3.9699999999999999E-2</c:v>
                </c:pt>
                <c:pt idx="986">
                  <c:v>3.9719999999999998E-2</c:v>
                </c:pt>
                <c:pt idx="987">
                  <c:v>3.9739999999999998E-2</c:v>
                </c:pt>
                <c:pt idx="988">
                  <c:v>3.9759999999999997E-2</c:v>
                </c:pt>
                <c:pt idx="989">
                  <c:v>3.9780000000000003E-2</c:v>
                </c:pt>
                <c:pt idx="990">
                  <c:v>3.9800000000000002E-2</c:v>
                </c:pt>
                <c:pt idx="991">
                  <c:v>3.9820000000000001E-2</c:v>
                </c:pt>
                <c:pt idx="992">
                  <c:v>3.984E-2</c:v>
                </c:pt>
                <c:pt idx="993">
                  <c:v>3.986E-2</c:v>
                </c:pt>
                <c:pt idx="994">
                  <c:v>3.9879999999999999E-2</c:v>
                </c:pt>
                <c:pt idx="995">
                  <c:v>3.9899999999999998E-2</c:v>
                </c:pt>
                <c:pt idx="996">
                  <c:v>3.9919999999999997E-2</c:v>
                </c:pt>
                <c:pt idx="997">
                  <c:v>3.9940000000000003E-2</c:v>
                </c:pt>
                <c:pt idx="998">
                  <c:v>3.9960000000000002E-2</c:v>
                </c:pt>
                <c:pt idx="999">
                  <c:v>3.9980000000000002E-2</c:v>
                </c:pt>
                <c:pt idx="1000">
                  <c:v>0.04</c:v>
                </c:pt>
                <c:pt idx="1001">
                  <c:v>4.002E-2</c:v>
                </c:pt>
                <c:pt idx="1002">
                  <c:v>4.0039999999999999E-2</c:v>
                </c:pt>
                <c:pt idx="1003">
                  <c:v>4.0059999999999998E-2</c:v>
                </c:pt>
                <c:pt idx="1004">
                  <c:v>4.0079999999999998E-2</c:v>
                </c:pt>
                <c:pt idx="1005">
                  <c:v>4.0099999999999997E-2</c:v>
                </c:pt>
                <c:pt idx="1006">
                  <c:v>4.0120000000000003E-2</c:v>
                </c:pt>
                <c:pt idx="1007">
                  <c:v>4.0140000000000002E-2</c:v>
                </c:pt>
                <c:pt idx="1008">
                  <c:v>4.0160000000000001E-2</c:v>
                </c:pt>
                <c:pt idx="1009">
                  <c:v>4.018E-2</c:v>
                </c:pt>
                <c:pt idx="1010">
                  <c:v>4.02E-2</c:v>
                </c:pt>
                <c:pt idx="1011">
                  <c:v>4.0219999999999999E-2</c:v>
                </c:pt>
                <c:pt idx="1012">
                  <c:v>4.0239999999999998E-2</c:v>
                </c:pt>
                <c:pt idx="1013">
                  <c:v>4.0259999999999997E-2</c:v>
                </c:pt>
                <c:pt idx="1014">
                  <c:v>4.0280000000000003E-2</c:v>
                </c:pt>
                <c:pt idx="1015">
                  <c:v>4.0300000000000002E-2</c:v>
                </c:pt>
                <c:pt idx="1016">
                  <c:v>4.0320000000000002E-2</c:v>
                </c:pt>
                <c:pt idx="1017">
                  <c:v>4.0340000000000001E-2</c:v>
                </c:pt>
                <c:pt idx="1018">
                  <c:v>4.036E-2</c:v>
                </c:pt>
                <c:pt idx="1019">
                  <c:v>4.0379999999999999E-2</c:v>
                </c:pt>
                <c:pt idx="1020">
                  <c:v>4.0399999999999998E-2</c:v>
                </c:pt>
                <c:pt idx="1021">
                  <c:v>4.0419999999999998E-2</c:v>
                </c:pt>
                <c:pt idx="1022">
                  <c:v>4.0439999999999997E-2</c:v>
                </c:pt>
                <c:pt idx="1023">
                  <c:v>4.0460000000000003E-2</c:v>
                </c:pt>
                <c:pt idx="1024">
                  <c:v>4.0480000000000002E-2</c:v>
                </c:pt>
                <c:pt idx="1025">
                  <c:v>4.0500000000000001E-2</c:v>
                </c:pt>
                <c:pt idx="1026">
                  <c:v>4.052E-2</c:v>
                </c:pt>
                <c:pt idx="1027">
                  <c:v>4.054E-2</c:v>
                </c:pt>
                <c:pt idx="1028">
                  <c:v>4.0559999999999999E-2</c:v>
                </c:pt>
                <c:pt idx="1029">
                  <c:v>4.0579999999999998E-2</c:v>
                </c:pt>
                <c:pt idx="1030">
                  <c:v>4.0599999999999997E-2</c:v>
                </c:pt>
                <c:pt idx="1031">
                  <c:v>4.0620000000000003E-2</c:v>
                </c:pt>
                <c:pt idx="1032">
                  <c:v>4.0640000000000003E-2</c:v>
                </c:pt>
                <c:pt idx="1033">
                  <c:v>4.0660000000000002E-2</c:v>
                </c:pt>
                <c:pt idx="1034">
                  <c:v>4.0680000000000001E-2</c:v>
                </c:pt>
                <c:pt idx="1035">
                  <c:v>4.07E-2</c:v>
                </c:pt>
                <c:pt idx="1036">
                  <c:v>4.0719999999999999E-2</c:v>
                </c:pt>
                <c:pt idx="1037">
                  <c:v>4.0739999999999998E-2</c:v>
                </c:pt>
                <c:pt idx="1038">
                  <c:v>4.0759999999999998E-2</c:v>
                </c:pt>
                <c:pt idx="1039">
                  <c:v>4.0779999999999997E-2</c:v>
                </c:pt>
                <c:pt idx="1040">
                  <c:v>4.0800000000000003E-2</c:v>
                </c:pt>
                <c:pt idx="1041">
                  <c:v>4.0820000000000002E-2</c:v>
                </c:pt>
                <c:pt idx="1042">
                  <c:v>4.0840000000000001E-2</c:v>
                </c:pt>
                <c:pt idx="1043">
                  <c:v>4.086E-2</c:v>
                </c:pt>
                <c:pt idx="1044">
                  <c:v>4.088E-2</c:v>
                </c:pt>
                <c:pt idx="1045">
                  <c:v>4.0899999999999999E-2</c:v>
                </c:pt>
                <c:pt idx="1046">
                  <c:v>4.0919999999999998E-2</c:v>
                </c:pt>
                <c:pt idx="1047">
                  <c:v>4.0939999999999997E-2</c:v>
                </c:pt>
                <c:pt idx="1048">
                  <c:v>4.0960000000000003E-2</c:v>
                </c:pt>
                <c:pt idx="1049">
                  <c:v>4.0980000000000003E-2</c:v>
                </c:pt>
                <c:pt idx="1050">
                  <c:v>4.1000000000000002E-2</c:v>
                </c:pt>
                <c:pt idx="1051">
                  <c:v>4.1020000000000001E-2</c:v>
                </c:pt>
                <c:pt idx="1052">
                  <c:v>4.104E-2</c:v>
                </c:pt>
                <c:pt idx="1053">
                  <c:v>4.1059999999999999E-2</c:v>
                </c:pt>
                <c:pt idx="1054">
                  <c:v>4.1079999999999998E-2</c:v>
                </c:pt>
                <c:pt idx="1055">
                  <c:v>4.1099999999999998E-2</c:v>
                </c:pt>
                <c:pt idx="1056">
                  <c:v>4.1119999999999997E-2</c:v>
                </c:pt>
                <c:pt idx="1057">
                  <c:v>4.1140000000000003E-2</c:v>
                </c:pt>
                <c:pt idx="1058">
                  <c:v>4.1160000000000002E-2</c:v>
                </c:pt>
                <c:pt idx="1059">
                  <c:v>4.1180000000000001E-2</c:v>
                </c:pt>
                <c:pt idx="1060">
                  <c:v>4.1200000000000001E-2</c:v>
                </c:pt>
                <c:pt idx="1061">
                  <c:v>4.122E-2</c:v>
                </c:pt>
                <c:pt idx="1062">
                  <c:v>4.1239999999999999E-2</c:v>
                </c:pt>
                <c:pt idx="1063">
                  <c:v>4.1259999999999998E-2</c:v>
                </c:pt>
                <c:pt idx="1064">
                  <c:v>4.1279999999999997E-2</c:v>
                </c:pt>
                <c:pt idx="1065">
                  <c:v>4.1300000000000003E-2</c:v>
                </c:pt>
                <c:pt idx="1066">
                  <c:v>4.1320000000000003E-2</c:v>
                </c:pt>
                <c:pt idx="1067">
                  <c:v>4.1340000000000002E-2</c:v>
                </c:pt>
                <c:pt idx="1068">
                  <c:v>4.1360000000000001E-2</c:v>
                </c:pt>
                <c:pt idx="1069">
                  <c:v>4.138E-2</c:v>
                </c:pt>
                <c:pt idx="1070">
                  <c:v>4.1399999999999999E-2</c:v>
                </c:pt>
                <c:pt idx="1071">
                  <c:v>4.1419999999999998E-2</c:v>
                </c:pt>
                <c:pt idx="1072">
                  <c:v>4.1439999999999998E-2</c:v>
                </c:pt>
                <c:pt idx="1073">
                  <c:v>4.1459999999999997E-2</c:v>
                </c:pt>
                <c:pt idx="1074">
                  <c:v>4.1480000000000003E-2</c:v>
                </c:pt>
                <c:pt idx="1075">
                  <c:v>4.1500000000000002E-2</c:v>
                </c:pt>
                <c:pt idx="1076">
                  <c:v>4.1520000000000001E-2</c:v>
                </c:pt>
                <c:pt idx="1077">
                  <c:v>4.1540000000000001E-2</c:v>
                </c:pt>
                <c:pt idx="1078">
                  <c:v>4.156E-2</c:v>
                </c:pt>
                <c:pt idx="1079">
                  <c:v>4.1579999999999999E-2</c:v>
                </c:pt>
                <c:pt idx="1080">
                  <c:v>4.1599999999999998E-2</c:v>
                </c:pt>
                <c:pt idx="1081">
                  <c:v>4.1619999999999997E-2</c:v>
                </c:pt>
                <c:pt idx="1082">
                  <c:v>4.1640000000000003E-2</c:v>
                </c:pt>
                <c:pt idx="1083">
                  <c:v>4.1660000000000003E-2</c:v>
                </c:pt>
                <c:pt idx="1084">
                  <c:v>4.1680000000000002E-2</c:v>
                </c:pt>
                <c:pt idx="1085">
                  <c:v>4.1700000000000001E-2</c:v>
                </c:pt>
                <c:pt idx="1086">
                  <c:v>4.172E-2</c:v>
                </c:pt>
                <c:pt idx="1087">
                  <c:v>4.1739999999999999E-2</c:v>
                </c:pt>
                <c:pt idx="1088">
                  <c:v>4.1759999999999999E-2</c:v>
                </c:pt>
                <c:pt idx="1089">
                  <c:v>4.1779999999999998E-2</c:v>
                </c:pt>
                <c:pt idx="1090">
                  <c:v>4.1799999999999997E-2</c:v>
                </c:pt>
                <c:pt idx="1091">
                  <c:v>4.1820000000000003E-2</c:v>
                </c:pt>
                <c:pt idx="1092">
                  <c:v>4.1840000000000002E-2</c:v>
                </c:pt>
                <c:pt idx="1093">
                  <c:v>4.1860000000000001E-2</c:v>
                </c:pt>
                <c:pt idx="1094">
                  <c:v>4.1880000000000001E-2</c:v>
                </c:pt>
                <c:pt idx="1095">
                  <c:v>4.19E-2</c:v>
                </c:pt>
                <c:pt idx="1096">
                  <c:v>4.1919999999999999E-2</c:v>
                </c:pt>
                <c:pt idx="1097">
                  <c:v>4.1939999999999998E-2</c:v>
                </c:pt>
                <c:pt idx="1098">
                  <c:v>4.1959999999999997E-2</c:v>
                </c:pt>
                <c:pt idx="1099">
                  <c:v>4.1980000000000003E-2</c:v>
                </c:pt>
                <c:pt idx="1100">
                  <c:v>4.2000000000000003E-2</c:v>
                </c:pt>
                <c:pt idx="1101">
                  <c:v>4.2020000000000002E-2</c:v>
                </c:pt>
                <c:pt idx="1102">
                  <c:v>4.2040000000000001E-2</c:v>
                </c:pt>
                <c:pt idx="1103">
                  <c:v>4.206E-2</c:v>
                </c:pt>
                <c:pt idx="1104">
                  <c:v>4.2079999999999999E-2</c:v>
                </c:pt>
                <c:pt idx="1105">
                  <c:v>4.2099999999999999E-2</c:v>
                </c:pt>
                <c:pt idx="1106">
                  <c:v>4.2119999999999998E-2</c:v>
                </c:pt>
                <c:pt idx="1107">
                  <c:v>4.2139999999999997E-2</c:v>
                </c:pt>
                <c:pt idx="1108">
                  <c:v>4.2160000000000003E-2</c:v>
                </c:pt>
                <c:pt idx="1109">
                  <c:v>4.2180000000000002E-2</c:v>
                </c:pt>
                <c:pt idx="1110">
                  <c:v>4.2200000000000001E-2</c:v>
                </c:pt>
                <c:pt idx="1111">
                  <c:v>4.2220000000000001E-2</c:v>
                </c:pt>
                <c:pt idx="1112">
                  <c:v>4.224E-2</c:v>
                </c:pt>
                <c:pt idx="1113">
                  <c:v>4.2259999999999999E-2</c:v>
                </c:pt>
                <c:pt idx="1114">
                  <c:v>4.2279999999999998E-2</c:v>
                </c:pt>
                <c:pt idx="1115">
                  <c:v>4.2299999999999997E-2</c:v>
                </c:pt>
                <c:pt idx="1116">
                  <c:v>4.2320000000000003E-2</c:v>
                </c:pt>
                <c:pt idx="1117">
                  <c:v>4.2340000000000003E-2</c:v>
                </c:pt>
                <c:pt idx="1118">
                  <c:v>4.2360000000000002E-2</c:v>
                </c:pt>
                <c:pt idx="1119">
                  <c:v>4.2380000000000001E-2</c:v>
                </c:pt>
                <c:pt idx="1120">
                  <c:v>4.24E-2</c:v>
                </c:pt>
                <c:pt idx="1121">
                  <c:v>4.2419999999999999E-2</c:v>
                </c:pt>
                <c:pt idx="1122">
                  <c:v>4.2439999999999999E-2</c:v>
                </c:pt>
                <c:pt idx="1123">
                  <c:v>4.2459999999999998E-2</c:v>
                </c:pt>
                <c:pt idx="1124">
                  <c:v>4.2479999999999997E-2</c:v>
                </c:pt>
                <c:pt idx="1125">
                  <c:v>4.2500000000000003E-2</c:v>
                </c:pt>
                <c:pt idx="1126">
                  <c:v>4.2520000000000002E-2</c:v>
                </c:pt>
                <c:pt idx="1127">
                  <c:v>4.2540000000000001E-2</c:v>
                </c:pt>
                <c:pt idx="1128">
                  <c:v>4.2560000000000001E-2</c:v>
                </c:pt>
                <c:pt idx="1129">
                  <c:v>4.258E-2</c:v>
                </c:pt>
                <c:pt idx="1130">
                  <c:v>4.2599999999999999E-2</c:v>
                </c:pt>
                <c:pt idx="1131">
                  <c:v>4.2619999999999998E-2</c:v>
                </c:pt>
                <c:pt idx="1132">
                  <c:v>4.2639999999999997E-2</c:v>
                </c:pt>
                <c:pt idx="1133">
                  <c:v>4.2659999999999997E-2</c:v>
                </c:pt>
                <c:pt idx="1134">
                  <c:v>4.2680000000000003E-2</c:v>
                </c:pt>
                <c:pt idx="1135">
                  <c:v>4.2700000000000002E-2</c:v>
                </c:pt>
                <c:pt idx="1136">
                  <c:v>4.2720000000000001E-2</c:v>
                </c:pt>
                <c:pt idx="1137">
                  <c:v>4.274E-2</c:v>
                </c:pt>
                <c:pt idx="1138">
                  <c:v>4.2759999999999999E-2</c:v>
                </c:pt>
                <c:pt idx="1139">
                  <c:v>4.2779999999999999E-2</c:v>
                </c:pt>
                <c:pt idx="1140">
                  <c:v>4.2799999999999998E-2</c:v>
                </c:pt>
                <c:pt idx="1141">
                  <c:v>4.2819999999999997E-2</c:v>
                </c:pt>
                <c:pt idx="1142">
                  <c:v>4.2840000000000003E-2</c:v>
                </c:pt>
                <c:pt idx="1143">
                  <c:v>4.2860000000000002E-2</c:v>
                </c:pt>
                <c:pt idx="1144">
                  <c:v>4.2880000000000001E-2</c:v>
                </c:pt>
                <c:pt idx="1145">
                  <c:v>4.2900000000000001E-2</c:v>
                </c:pt>
                <c:pt idx="1146">
                  <c:v>4.292E-2</c:v>
                </c:pt>
                <c:pt idx="1147">
                  <c:v>4.2939999999999999E-2</c:v>
                </c:pt>
                <c:pt idx="1148">
                  <c:v>4.2959999999999998E-2</c:v>
                </c:pt>
                <c:pt idx="1149">
                  <c:v>4.2979999999999997E-2</c:v>
                </c:pt>
                <c:pt idx="1150">
                  <c:v>4.2999999999999997E-2</c:v>
                </c:pt>
                <c:pt idx="1151">
                  <c:v>4.3020000000000003E-2</c:v>
                </c:pt>
                <c:pt idx="1152">
                  <c:v>4.3040000000000002E-2</c:v>
                </c:pt>
                <c:pt idx="1153">
                  <c:v>4.3060000000000001E-2</c:v>
                </c:pt>
                <c:pt idx="1154">
                  <c:v>4.308E-2</c:v>
                </c:pt>
                <c:pt idx="1155">
                  <c:v>4.3099999999999999E-2</c:v>
                </c:pt>
                <c:pt idx="1156">
                  <c:v>4.3119999999999999E-2</c:v>
                </c:pt>
                <c:pt idx="1157">
                  <c:v>4.3139999999999998E-2</c:v>
                </c:pt>
                <c:pt idx="1158">
                  <c:v>4.3159999999999997E-2</c:v>
                </c:pt>
                <c:pt idx="1159">
                  <c:v>4.3180000000000003E-2</c:v>
                </c:pt>
                <c:pt idx="1160">
                  <c:v>4.3200000000000002E-2</c:v>
                </c:pt>
                <c:pt idx="1161">
                  <c:v>4.3220000000000001E-2</c:v>
                </c:pt>
                <c:pt idx="1162">
                  <c:v>4.3240000000000001E-2</c:v>
                </c:pt>
                <c:pt idx="1163">
                  <c:v>4.326E-2</c:v>
                </c:pt>
                <c:pt idx="1164">
                  <c:v>4.3279999999999999E-2</c:v>
                </c:pt>
                <c:pt idx="1165">
                  <c:v>4.3299999999999998E-2</c:v>
                </c:pt>
                <c:pt idx="1166">
                  <c:v>4.3319999999999997E-2</c:v>
                </c:pt>
                <c:pt idx="1167">
                  <c:v>4.3339999999999997E-2</c:v>
                </c:pt>
                <c:pt idx="1168">
                  <c:v>4.3360000000000003E-2</c:v>
                </c:pt>
                <c:pt idx="1169">
                  <c:v>4.3380000000000002E-2</c:v>
                </c:pt>
                <c:pt idx="1170">
                  <c:v>4.3400000000000001E-2</c:v>
                </c:pt>
                <c:pt idx="1171">
                  <c:v>4.342E-2</c:v>
                </c:pt>
                <c:pt idx="1172">
                  <c:v>4.3439999999999999E-2</c:v>
                </c:pt>
                <c:pt idx="1173">
                  <c:v>4.3459999999999999E-2</c:v>
                </c:pt>
                <c:pt idx="1174">
                  <c:v>4.3479999999999998E-2</c:v>
                </c:pt>
                <c:pt idx="1175">
                  <c:v>4.3499999999999997E-2</c:v>
                </c:pt>
                <c:pt idx="1176">
                  <c:v>4.3520000000000003E-2</c:v>
                </c:pt>
                <c:pt idx="1177">
                  <c:v>4.3540000000000002E-2</c:v>
                </c:pt>
                <c:pt idx="1178">
                  <c:v>4.3560000000000001E-2</c:v>
                </c:pt>
                <c:pt idx="1179">
                  <c:v>4.3580000000000001E-2</c:v>
                </c:pt>
                <c:pt idx="1180">
                  <c:v>4.36E-2</c:v>
                </c:pt>
                <c:pt idx="1181">
                  <c:v>4.3619999999999999E-2</c:v>
                </c:pt>
                <c:pt idx="1182">
                  <c:v>4.3639999999999998E-2</c:v>
                </c:pt>
                <c:pt idx="1183">
                  <c:v>4.3659999999999997E-2</c:v>
                </c:pt>
                <c:pt idx="1184">
                  <c:v>4.3679999999999997E-2</c:v>
                </c:pt>
                <c:pt idx="1185">
                  <c:v>4.3700000000000003E-2</c:v>
                </c:pt>
                <c:pt idx="1186">
                  <c:v>4.3720000000000002E-2</c:v>
                </c:pt>
                <c:pt idx="1187">
                  <c:v>4.3740000000000001E-2</c:v>
                </c:pt>
                <c:pt idx="1188">
                  <c:v>4.376E-2</c:v>
                </c:pt>
                <c:pt idx="1189">
                  <c:v>4.3779999999999999E-2</c:v>
                </c:pt>
                <c:pt idx="1190">
                  <c:v>4.3799999999999999E-2</c:v>
                </c:pt>
                <c:pt idx="1191">
                  <c:v>4.3819999999999998E-2</c:v>
                </c:pt>
                <c:pt idx="1192">
                  <c:v>4.3839999999999997E-2</c:v>
                </c:pt>
                <c:pt idx="1193">
                  <c:v>4.3860000000000003E-2</c:v>
                </c:pt>
                <c:pt idx="1194">
                  <c:v>4.3880000000000002E-2</c:v>
                </c:pt>
                <c:pt idx="1195">
                  <c:v>4.3900000000000002E-2</c:v>
                </c:pt>
                <c:pt idx="1196">
                  <c:v>4.3920000000000001E-2</c:v>
                </c:pt>
                <c:pt idx="1197">
                  <c:v>4.394E-2</c:v>
                </c:pt>
                <c:pt idx="1198">
                  <c:v>4.3959999999999999E-2</c:v>
                </c:pt>
                <c:pt idx="1199">
                  <c:v>4.3979999999999998E-2</c:v>
                </c:pt>
                <c:pt idx="1200">
                  <c:v>4.3999999999999997E-2</c:v>
                </c:pt>
                <c:pt idx="1201">
                  <c:v>4.4019999999999997E-2</c:v>
                </c:pt>
                <c:pt idx="1202">
                  <c:v>4.4040000000000003E-2</c:v>
                </c:pt>
                <c:pt idx="1203">
                  <c:v>4.4060000000000002E-2</c:v>
                </c:pt>
                <c:pt idx="1204">
                  <c:v>4.4080000000000001E-2</c:v>
                </c:pt>
                <c:pt idx="1205">
                  <c:v>4.41E-2</c:v>
                </c:pt>
                <c:pt idx="1206">
                  <c:v>4.4119999999999999E-2</c:v>
                </c:pt>
                <c:pt idx="1207">
                  <c:v>4.4139999999999999E-2</c:v>
                </c:pt>
                <c:pt idx="1208">
                  <c:v>4.4159999999999998E-2</c:v>
                </c:pt>
                <c:pt idx="1209">
                  <c:v>4.4179999999999997E-2</c:v>
                </c:pt>
                <c:pt idx="1210">
                  <c:v>4.4200000000000003E-2</c:v>
                </c:pt>
                <c:pt idx="1211">
                  <c:v>4.4220000000000002E-2</c:v>
                </c:pt>
                <c:pt idx="1212">
                  <c:v>4.4240000000000002E-2</c:v>
                </c:pt>
                <c:pt idx="1213">
                  <c:v>4.4260000000000001E-2</c:v>
                </c:pt>
                <c:pt idx="1214">
                  <c:v>4.428E-2</c:v>
                </c:pt>
                <c:pt idx="1215">
                  <c:v>4.4299999999999999E-2</c:v>
                </c:pt>
                <c:pt idx="1216">
                  <c:v>4.4319999999999998E-2</c:v>
                </c:pt>
                <c:pt idx="1217">
                  <c:v>4.4339999999999997E-2</c:v>
                </c:pt>
                <c:pt idx="1218">
                  <c:v>4.4359999999999997E-2</c:v>
                </c:pt>
                <c:pt idx="1219">
                  <c:v>4.4380000000000003E-2</c:v>
                </c:pt>
                <c:pt idx="1220">
                  <c:v>4.4400000000000002E-2</c:v>
                </c:pt>
                <c:pt idx="1221">
                  <c:v>4.4420000000000001E-2</c:v>
                </c:pt>
                <c:pt idx="1222">
                  <c:v>4.444E-2</c:v>
                </c:pt>
                <c:pt idx="1223">
                  <c:v>4.446E-2</c:v>
                </c:pt>
                <c:pt idx="1224">
                  <c:v>4.4479999999999999E-2</c:v>
                </c:pt>
                <c:pt idx="1225">
                  <c:v>4.4499999999999998E-2</c:v>
                </c:pt>
                <c:pt idx="1226">
                  <c:v>4.4519999999999997E-2</c:v>
                </c:pt>
                <c:pt idx="1227">
                  <c:v>4.4540000000000003E-2</c:v>
                </c:pt>
                <c:pt idx="1228">
                  <c:v>4.4560000000000002E-2</c:v>
                </c:pt>
                <c:pt idx="1229">
                  <c:v>4.4580000000000002E-2</c:v>
                </c:pt>
                <c:pt idx="1230">
                  <c:v>4.4600000000000001E-2</c:v>
                </c:pt>
                <c:pt idx="1231">
                  <c:v>4.462E-2</c:v>
                </c:pt>
                <c:pt idx="1232">
                  <c:v>4.4639999999999999E-2</c:v>
                </c:pt>
                <c:pt idx="1233">
                  <c:v>4.4659999999999998E-2</c:v>
                </c:pt>
                <c:pt idx="1234">
                  <c:v>4.4679999999999997E-2</c:v>
                </c:pt>
                <c:pt idx="1235">
                  <c:v>4.4699999999999997E-2</c:v>
                </c:pt>
                <c:pt idx="1236">
                  <c:v>4.4720000000000003E-2</c:v>
                </c:pt>
                <c:pt idx="1237">
                  <c:v>4.4740000000000002E-2</c:v>
                </c:pt>
                <c:pt idx="1238">
                  <c:v>4.4760000000000001E-2</c:v>
                </c:pt>
                <c:pt idx="1239">
                  <c:v>4.478E-2</c:v>
                </c:pt>
                <c:pt idx="1240">
                  <c:v>4.48E-2</c:v>
                </c:pt>
                <c:pt idx="1241">
                  <c:v>4.4819999999999999E-2</c:v>
                </c:pt>
                <c:pt idx="1242">
                  <c:v>4.4839999999999998E-2</c:v>
                </c:pt>
                <c:pt idx="1243">
                  <c:v>4.4859999999999997E-2</c:v>
                </c:pt>
                <c:pt idx="1244">
                  <c:v>4.4880000000000003E-2</c:v>
                </c:pt>
                <c:pt idx="1245">
                  <c:v>4.4900000000000002E-2</c:v>
                </c:pt>
                <c:pt idx="1246">
                  <c:v>4.4920000000000002E-2</c:v>
                </c:pt>
                <c:pt idx="1247">
                  <c:v>4.4940000000000001E-2</c:v>
                </c:pt>
                <c:pt idx="1248">
                  <c:v>4.496E-2</c:v>
                </c:pt>
                <c:pt idx="1249">
                  <c:v>4.4979999999999999E-2</c:v>
                </c:pt>
                <c:pt idx="1250">
                  <c:v>4.4999999999999998E-2</c:v>
                </c:pt>
                <c:pt idx="1251">
                  <c:v>4.5019999999999998E-2</c:v>
                </c:pt>
                <c:pt idx="1252">
                  <c:v>4.5039999999999997E-2</c:v>
                </c:pt>
                <c:pt idx="1253">
                  <c:v>4.5060000000000003E-2</c:v>
                </c:pt>
                <c:pt idx="1254">
                  <c:v>4.5080000000000002E-2</c:v>
                </c:pt>
                <c:pt idx="1255">
                  <c:v>4.5100000000000001E-2</c:v>
                </c:pt>
                <c:pt idx="1256">
                  <c:v>4.512E-2</c:v>
                </c:pt>
                <c:pt idx="1257">
                  <c:v>4.514E-2</c:v>
                </c:pt>
                <c:pt idx="1258">
                  <c:v>4.5159999999999999E-2</c:v>
                </c:pt>
                <c:pt idx="1259">
                  <c:v>4.5179999999999998E-2</c:v>
                </c:pt>
                <c:pt idx="1260">
                  <c:v>4.5199999999999997E-2</c:v>
                </c:pt>
                <c:pt idx="1261">
                  <c:v>4.5220000000000003E-2</c:v>
                </c:pt>
                <c:pt idx="1262">
                  <c:v>4.5240000000000002E-2</c:v>
                </c:pt>
                <c:pt idx="1263">
                  <c:v>4.5260000000000002E-2</c:v>
                </c:pt>
                <c:pt idx="1264">
                  <c:v>4.5280000000000001E-2</c:v>
                </c:pt>
                <c:pt idx="1265">
                  <c:v>4.53E-2</c:v>
                </c:pt>
                <c:pt idx="1266">
                  <c:v>4.5319999999999999E-2</c:v>
                </c:pt>
                <c:pt idx="1267">
                  <c:v>4.5339999999999998E-2</c:v>
                </c:pt>
                <c:pt idx="1268">
                  <c:v>4.5359999999999998E-2</c:v>
                </c:pt>
                <c:pt idx="1269">
                  <c:v>4.5379999999999997E-2</c:v>
                </c:pt>
                <c:pt idx="1270">
                  <c:v>4.5400000000000003E-2</c:v>
                </c:pt>
                <c:pt idx="1271">
                  <c:v>4.5420000000000002E-2</c:v>
                </c:pt>
                <c:pt idx="1272">
                  <c:v>4.5440000000000001E-2</c:v>
                </c:pt>
                <c:pt idx="1273">
                  <c:v>4.546E-2</c:v>
                </c:pt>
                <c:pt idx="1274">
                  <c:v>4.548E-2</c:v>
                </c:pt>
                <c:pt idx="1275">
                  <c:v>4.5499999999999999E-2</c:v>
                </c:pt>
                <c:pt idx="1276">
                  <c:v>4.5519999999999998E-2</c:v>
                </c:pt>
                <c:pt idx="1277">
                  <c:v>4.5539999999999997E-2</c:v>
                </c:pt>
                <c:pt idx="1278">
                  <c:v>4.5560000000000003E-2</c:v>
                </c:pt>
                <c:pt idx="1279">
                  <c:v>4.5580000000000002E-2</c:v>
                </c:pt>
                <c:pt idx="1280">
                  <c:v>4.5600000000000002E-2</c:v>
                </c:pt>
                <c:pt idx="1281">
                  <c:v>4.5620000000000001E-2</c:v>
                </c:pt>
                <c:pt idx="1282">
                  <c:v>4.564E-2</c:v>
                </c:pt>
                <c:pt idx="1283">
                  <c:v>4.5659999999999999E-2</c:v>
                </c:pt>
                <c:pt idx="1284">
                  <c:v>4.5679999999999998E-2</c:v>
                </c:pt>
                <c:pt idx="1285">
                  <c:v>4.5699999999999998E-2</c:v>
                </c:pt>
                <c:pt idx="1286">
                  <c:v>4.5719999999999997E-2</c:v>
                </c:pt>
                <c:pt idx="1287">
                  <c:v>4.5740000000000003E-2</c:v>
                </c:pt>
                <c:pt idx="1288">
                  <c:v>4.5760000000000002E-2</c:v>
                </c:pt>
                <c:pt idx="1289">
                  <c:v>4.5780000000000001E-2</c:v>
                </c:pt>
                <c:pt idx="1290">
                  <c:v>4.58E-2</c:v>
                </c:pt>
                <c:pt idx="1291">
                  <c:v>4.582E-2</c:v>
                </c:pt>
                <c:pt idx="1292">
                  <c:v>4.5839999999999999E-2</c:v>
                </c:pt>
                <c:pt idx="1293">
                  <c:v>4.5859999999999998E-2</c:v>
                </c:pt>
                <c:pt idx="1294">
                  <c:v>4.5879999999999997E-2</c:v>
                </c:pt>
                <c:pt idx="1295">
                  <c:v>4.5900000000000003E-2</c:v>
                </c:pt>
                <c:pt idx="1296">
                  <c:v>4.5920000000000002E-2</c:v>
                </c:pt>
                <c:pt idx="1297">
                  <c:v>4.5940000000000002E-2</c:v>
                </c:pt>
                <c:pt idx="1298">
                  <c:v>4.5960000000000001E-2</c:v>
                </c:pt>
                <c:pt idx="1299">
                  <c:v>4.598E-2</c:v>
                </c:pt>
                <c:pt idx="1300">
                  <c:v>4.5999999999999999E-2</c:v>
                </c:pt>
                <c:pt idx="1301">
                  <c:v>4.6019999999999998E-2</c:v>
                </c:pt>
                <c:pt idx="1302">
                  <c:v>4.6039999999999998E-2</c:v>
                </c:pt>
                <c:pt idx="1303">
                  <c:v>4.6059999999999997E-2</c:v>
                </c:pt>
                <c:pt idx="1304">
                  <c:v>4.6080000000000003E-2</c:v>
                </c:pt>
                <c:pt idx="1305">
                  <c:v>4.6100000000000002E-2</c:v>
                </c:pt>
                <c:pt idx="1306">
                  <c:v>4.6120000000000001E-2</c:v>
                </c:pt>
                <c:pt idx="1307">
                  <c:v>4.614E-2</c:v>
                </c:pt>
                <c:pt idx="1308">
                  <c:v>4.616E-2</c:v>
                </c:pt>
                <c:pt idx="1309">
                  <c:v>4.6179999999999999E-2</c:v>
                </c:pt>
                <c:pt idx="1310">
                  <c:v>4.6199999999999998E-2</c:v>
                </c:pt>
                <c:pt idx="1311">
                  <c:v>4.6219999999999997E-2</c:v>
                </c:pt>
                <c:pt idx="1312">
                  <c:v>4.6240000000000003E-2</c:v>
                </c:pt>
                <c:pt idx="1313">
                  <c:v>4.6260000000000003E-2</c:v>
                </c:pt>
                <c:pt idx="1314">
                  <c:v>4.6280000000000002E-2</c:v>
                </c:pt>
                <c:pt idx="1315">
                  <c:v>4.6300000000000001E-2</c:v>
                </c:pt>
                <c:pt idx="1316">
                  <c:v>4.632E-2</c:v>
                </c:pt>
                <c:pt idx="1317">
                  <c:v>4.6339999999999999E-2</c:v>
                </c:pt>
                <c:pt idx="1318">
                  <c:v>4.6359999999999998E-2</c:v>
                </c:pt>
                <c:pt idx="1319">
                  <c:v>4.6379999999999998E-2</c:v>
                </c:pt>
                <c:pt idx="1320">
                  <c:v>4.6399999999999997E-2</c:v>
                </c:pt>
                <c:pt idx="1321">
                  <c:v>4.6420000000000003E-2</c:v>
                </c:pt>
                <c:pt idx="1322">
                  <c:v>4.6440000000000002E-2</c:v>
                </c:pt>
                <c:pt idx="1323">
                  <c:v>4.6460000000000001E-2</c:v>
                </c:pt>
                <c:pt idx="1324">
                  <c:v>4.648E-2</c:v>
                </c:pt>
                <c:pt idx="1325">
                  <c:v>4.65E-2</c:v>
                </c:pt>
                <c:pt idx="1326">
                  <c:v>4.6519999999999999E-2</c:v>
                </c:pt>
                <c:pt idx="1327">
                  <c:v>4.6539999999999998E-2</c:v>
                </c:pt>
                <c:pt idx="1328">
                  <c:v>4.6559999999999997E-2</c:v>
                </c:pt>
                <c:pt idx="1329">
                  <c:v>4.6580000000000003E-2</c:v>
                </c:pt>
                <c:pt idx="1330">
                  <c:v>4.6600000000000003E-2</c:v>
                </c:pt>
                <c:pt idx="1331">
                  <c:v>4.6620000000000002E-2</c:v>
                </c:pt>
                <c:pt idx="1332">
                  <c:v>4.6640000000000001E-2</c:v>
                </c:pt>
                <c:pt idx="1333">
                  <c:v>4.666E-2</c:v>
                </c:pt>
                <c:pt idx="1334">
                  <c:v>4.6679999999999999E-2</c:v>
                </c:pt>
                <c:pt idx="1335">
                  <c:v>4.6699999999999998E-2</c:v>
                </c:pt>
                <c:pt idx="1336">
                  <c:v>4.6719999999999998E-2</c:v>
                </c:pt>
                <c:pt idx="1337">
                  <c:v>4.6739999999999997E-2</c:v>
                </c:pt>
                <c:pt idx="1338">
                  <c:v>4.6760000000000003E-2</c:v>
                </c:pt>
                <c:pt idx="1339">
                  <c:v>4.6780000000000002E-2</c:v>
                </c:pt>
                <c:pt idx="1340">
                  <c:v>4.6800000000000001E-2</c:v>
                </c:pt>
                <c:pt idx="1341">
                  <c:v>4.6820000000000001E-2</c:v>
                </c:pt>
                <c:pt idx="1342">
                  <c:v>4.684E-2</c:v>
                </c:pt>
                <c:pt idx="1343">
                  <c:v>4.6859999999999999E-2</c:v>
                </c:pt>
                <c:pt idx="1344">
                  <c:v>4.6879999999999998E-2</c:v>
                </c:pt>
                <c:pt idx="1345">
                  <c:v>4.6899999999999997E-2</c:v>
                </c:pt>
                <c:pt idx="1346">
                  <c:v>4.6920000000000003E-2</c:v>
                </c:pt>
                <c:pt idx="1347">
                  <c:v>4.6940000000000003E-2</c:v>
                </c:pt>
                <c:pt idx="1348">
                  <c:v>4.6960000000000002E-2</c:v>
                </c:pt>
                <c:pt idx="1349">
                  <c:v>4.6980000000000001E-2</c:v>
                </c:pt>
                <c:pt idx="1350">
                  <c:v>4.7E-2</c:v>
                </c:pt>
                <c:pt idx="1351">
                  <c:v>4.7019999999999999E-2</c:v>
                </c:pt>
                <c:pt idx="1352">
                  <c:v>4.7039999999999998E-2</c:v>
                </c:pt>
                <c:pt idx="1353">
                  <c:v>4.7059999999999998E-2</c:v>
                </c:pt>
                <c:pt idx="1354">
                  <c:v>4.7079999999999997E-2</c:v>
                </c:pt>
                <c:pt idx="1355">
                  <c:v>4.7100000000000003E-2</c:v>
                </c:pt>
                <c:pt idx="1356">
                  <c:v>4.7120000000000002E-2</c:v>
                </c:pt>
                <c:pt idx="1357">
                  <c:v>4.7140000000000001E-2</c:v>
                </c:pt>
                <c:pt idx="1358">
                  <c:v>4.7160000000000001E-2</c:v>
                </c:pt>
                <c:pt idx="1359">
                  <c:v>4.718E-2</c:v>
                </c:pt>
                <c:pt idx="1360">
                  <c:v>4.7199999999999999E-2</c:v>
                </c:pt>
                <c:pt idx="1361">
                  <c:v>4.7219999999999998E-2</c:v>
                </c:pt>
                <c:pt idx="1362">
                  <c:v>4.7239999999999997E-2</c:v>
                </c:pt>
                <c:pt idx="1363">
                  <c:v>4.7260000000000003E-2</c:v>
                </c:pt>
                <c:pt idx="1364">
                  <c:v>4.7280000000000003E-2</c:v>
                </c:pt>
                <c:pt idx="1365">
                  <c:v>4.7300000000000002E-2</c:v>
                </c:pt>
                <c:pt idx="1366">
                  <c:v>4.7320000000000001E-2</c:v>
                </c:pt>
                <c:pt idx="1367">
                  <c:v>4.734E-2</c:v>
                </c:pt>
                <c:pt idx="1368">
                  <c:v>4.7359999999999999E-2</c:v>
                </c:pt>
                <c:pt idx="1369">
                  <c:v>4.7379999999999999E-2</c:v>
                </c:pt>
                <c:pt idx="1370">
                  <c:v>4.7399999999999998E-2</c:v>
                </c:pt>
                <c:pt idx="1371">
                  <c:v>4.7419999999999997E-2</c:v>
                </c:pt>
                <c:pt idx="1372">
                  <c:v>4.7440000000000003E-2</c:v>
                </c:pt>
                <c:pt idx="1373">
                  <c:v>4.7460000000000002E-2</c:v>
                </c:pt>
                <c:pt idx="1374">
                  <c:v>4.7480000000000001E-2</c:v>
                </c:pt>
                <c:pt idx="1375">
                  <c:v>4.7500000000000001E-2</c:v>
                </c:pt>
                <c:pt idx="1376">
                  <c:v>4.752E-2</c:v>
                </c:pt>
                <c:pt idx="1377">
                  <c:v>4.7539999999999999E-2</c:v>
                </c:pt>
                <c:pt idx="1378">
                  <c:v>4.7559999999999998E-2</c:v>
                </c:pt>
                <c:pt idx="1379">
                  <c:v>4.7579999999999997E-2</c:v>
                </c:pt>
                <c:pt idx="1380">
                  <c:v>4.7600000000000003E-2</c:v>
                </c:pt>
                <c:pt idx="1381">
                  <c:v>4.7620000000000003E-2</c:v>
                </c:pt>
                <c:pt idx="1382">
                  <c:v>4.7640000000000002E-2</c:v>
                </c:pt>
                <c:pt idx="1383">
                  <c:v>4.7660000000000001E-2</c:v>
                </c:pt>
                <c:pt idx="1384">
                  <c:v>4.768E-2</c:v>
                </c:pt>
                <c:pt idx="1385">
                  <c:v>4.7699999999999999E-2</c:v>
                </c:pt>
                <c:pt idx="1386">
                  <c:v>4.7719999999999999E-2</c:v>
                </c:pt>
                <c:pt idx="1387">
                  <c:v>4.7739999999999998E-2</c:v>
                </c:pt>
                <c:pt idx="1388">
                  <c:v>4.7759999999999997E-2</c:v>
                </c:pt>
                <c:pt idx="1389">
                  <c:v>4.7780000000000003E-2</c:v>
                </c:pt>
                <c:pt idx="1390">
                  <c:v>4.7800000000000002E-2</c:v>
                </c:pt>
                <c:pt idx="1391">
                  <c:v>4.7820000000000001E-2</c:v>
                </c:pt>
                <c:pt idx="1392">
                  <c:v>4.7840000000000001E-2</c:v>
                </c:pt>
                <c:pt idx="1393">
                  <c:v>4.786E-2</c:v>
                </c:pt>
                <c:pt idx="1394">
                  <c:v>4.7879999999999999E-2</c:v>
                </c:pt>
                <c:pt idx="1395">
                  <c:v>4.7899999999999998E-2</c:v>
                </c:pt>
                <c:pt idx="1396">
                  <c:v>4.7919999999999997E-2</c:v>
                </c:pt>
                <c:pt idx="1397">
                  <c:v>4.7940000000000003E-2</c:v>
                </c:pt>
                <c:pt idx="1398">
                  <c:v>4.7960000000000003E-2</c:v>
                </c:pt>
                <c:pt idx="1399">
                  <c:v>4.7980000000000002E-2</c:v>
                </c:pt>
                <c:pt idx="1400">
                  <c:v>4.8000000000000001E-2</c:v>
                </c:pt>
                <c:pt idx="1401">
                  <c:v>4.802E-2</c:v>
                </c:pt>
                <c:pt idx="1402">
                  <c:v>4.8039999999999999E-2</c:v>
                </c:pt>
                <c:pt idx="1403">
                  <c:v>4.8059999999999999E-2</c:v>
                </c:pt>
                <c:pt idx="1404">
                  <c:v>4.8079999999999998E-2</c:v>
                </c:pt>
                <c:pt idx="1405">
                  <c:v>4.8099999999999997E-2</c:v>
                </c:pt>
                <c:pt idx="1406">
                  <c:v>4.8120000000000003E-2</c:v>
                </c:pt>
                <c:pt idx="1407">
                  <c:v>4.8140000000000002E-2</c:v>
                </c:pt>
                <c:pt idx="1408">
                  <c:v>4.8160000000000001E-2</c:v>
                </c:pt>
                <c:pt idx="1409">
                  <c:v>4.8180000000000001E-2</c:v>
                </c:pt>
                <c:pt idx="1410">
                  <c:v>4.82E-2</c:v>
                </c:pt>
                <c:pt idx="1411">
                  <c:v>4.8219999999999999E-2</c:v>
                </c:pt>
                <c:pt idx="1412">
                  <c:v>4.8239999999999998E-2</c:v>
                </c:pt>
                <c:pt idx="1413">
                  <c:v>4.8259999999999997E-2</c:v>
                </c:pt>
                <c:pt idx="1414">
                  <c:v>4.8280000000000003E-2</c:v>
                </c:pt>
                <c:pt idx="1415">
                  <c:v>4.8300000000000003E-2</c:v>
                </c:pt>
                <c:pt idx="1416">
                  <c:v>4.8320000000000002E-2</c:v>
                </c:pt>
                <c:pt idx="1417">
                  <c:v>4.8340000000000001E-2</c:v>
                </c:pt>
                <c:pt idx="1418">
                  <c:v>4.836E-2</c:v>
                </c:pt>
                <c:pt idx="1419">
                  <c:v>4.8379999999999999E-2</c:v>
                </c:pt>
                <c:pt idx="1420">
                  <c:v>4.8399999999999999E-2</c:v>
                </c:pt>
                <c:pt idx="1421">
                  <c:v>4.8419999999999998E-2</c:v>
                </c:pt>
                <c:pt idx="1422">
                  <c:v>4.8439999999999997E-2</c:v>
                </c:pt>
                <c:pt idx="1423">
                  <c:v>4.8460000000000003E-2</c:v>
                </c:pt>
                <c:pt idx="1424">
                  <c:v>4.8480000000000002E-2</c:v>
                </c:pt>
                <c:pt idx="1425">
                  <c:v>4.8500000000000001E-2</c:v>
                </c:pt>
                <c:pt idx="1426">
                  <c:v>4.8520000000000001E-2</c:v>
                </c:pt>
                <c:pt idx="1427">
                  <c:v>4.854E-2</c:v>
                </c:pt>
                <c:pt idx="1428">
                  <c:v>4.8559999999999999E-2</c:v>
                </c:pt>
                <c:pt idx="1429">
                  <c:v>4.8579999999999998E-2</c:v>
                </c:pt>
                <c:pt idx="1430">
                  <c:v>4.8599999999999997E-2</c:v>
                </c:pt>
                <c:pt idx="1431">
                  <c:v>4.8619999999999997E-2</c:v>
                </c:pt>
                <c:pt idx="1432">
                  <c:v>4.8640000000000003E-2</c:v>
                </c:pt>
                <c:pt idx="1433">
                  <c:v>4.8660000000000002E-2</c:v>
                </c:pt>
                <c:pt idx="1434">
                  <c:v>4.8680000000000001E-2</c:v>
                </c:pt>
                <c:pt idx="1435">
                  <c:v>4.87E-2</c:v>
                </c:pt>
                <c:pt idx="1436">
                  <c:v>4.8719999999999999E-2</c:v>
                </c:pt>
                <c:pt idx="1437">
                  <c:v>4.8739999999999999E-2</c:v>
                </c:pt>
                <c:pt idx="1438">
                  <c:v>4.8759999999999998E-2</c:v>
                </c:pt>
                <c:pt idx="1439">
                  <c:v>4.8779999999999997E-2</c:v>
                </c:pt>
                <c:pt idx="1440">
                  <c:v>4.8800000000000003E-2</c:v>
                </c:pt>
                <c:pt idx="1441">
                  <c:v>4.8820000000000002E-2</c:v>
                </c:pt>
                <c:pt idx="1442">
                  <c:v>4.8840000000000001E-2</c:v>
                </c:pt>
                <c:pt idx="1443">
                  <c:v>4.8860000000000001E-2</c:v>
                </c:pt>
                <c:pt idx="1444">
                  <c:v>4.888E-2</c:v>
                </c:pt>
                <c:pt idx="1445">
                  <c:v>4.8899999999999999E-2</c:v>
                </c:pt>
                <c:pt idx="1446">
                  <c:v>4.8919999999999998E-2</c:v>
                </c:pt>
                <c:pt idx="1447">
                  <c:v>4.8939999999999997E-2</c:v>
                </c:pt>
                <c:pt idx="1448">
                  <c:v>4.8959999999999997E-2</c:v>
                </c:pt>
                <c:pt idx="1449">
                  <c:v>4.8980000000000003E-2</c:v>
                </c:pt>
                <c:pt idx="1450">
                  <c:v>4.9000000000000002E-2</c:v>
                </c:pt>
                <c:pt idx="1451">
                  <c:v>4.9020000000000001E-2</c:v>
                </c:pt>
                <c:pt idx="1452">
                  <c:v>4.904E-2</c:v>
                </c:pt>
                <c:pt idx="1453">
                  <c:v>4.9059999999999999E-2</c:v>
                </c:pt>
                <c:pt idx="1454">
                  <c:v>4.9079999999999999E-2</c:v>
                </c:pt>
                <c:pt idx="1455">
                  <c:v>4.9099999999999998E-2</c:v>
                </c:pt>
                <c:pt idx="1456">
                  <c:v>4.9119999999999997E-2</c:v>
                </c:pt>
                <c:pt idx="1457">
                  <c:v>4.9140000000000003E-2</c:v>
                </c:pt>
                <c:pt idx="1458">
                  <c:v>4.9160000000000002E-2</c:v>
                </c:pt>
                <c:pt idx="1459">
                  <c:v>4.9180000000000001E-2</c:v>
                </c:pt>
                <c:pt idx="1460">
                  <c:v>4.9200000000000001E-2</c:v>
                </c:pt>
                <c:pt idx="1461">
                  <c:v>4.922E-2</c:v>
                </c:pt>
                <c:pt idx="1462">
                  <c:v>4.9239999999999999E-2</c:v>
                </c:pt>
                <c:pt idx="1463">
                  <c:v>4.9259999999999998E-2</c:v>
                </c:pt>
                <c:pt idx="1464">
                  <c:v>4.9279999999999997E-2</c:v>
                </c:pt>
                <c:pt idx="1465">
                  <c:v>4.9299999999999997E-2</c:v>
                </c:pt>
                <c:pt idx="1466">
                  <c:v>4.9320000000000003E-2</c:v>
                </c:pt>
                <c:pt idx="1467">
                  <c:v>4.9340000000000002E-2</c:v>
                </c:pt>
                <c:pt idx="1468">
                  <c:v>4.9360000000000001E-2</c:v>
                </c:pt>
                <c:pt idx="1469">
                  <c:v>4.938E-2</c:v>
                </c:pt>
                <c:pt idx="1470">
                  <c:v>4.9399999999999999E-2</c:v>
                </c:pt>
                <c:pt idx="1471">
                  <c:v>4.9419999999999999E-2</c:v>
                </c:pt>
                <c:pt idx="1472">
                  <c:v>4.9439999999999998E-2</c:v>
                </c:pt>
                <c:pt idx="1473">
                  <c:v>4.9459999999999997E-2</c:v>
                </c:pt>
                <c:pt idx="1474">
                  <c:v>4.9480000000000003E-2</c:v>
                </c:pt>
                <c:pt idx="1475">
                  <c:v>4.9500000000000002E-2</c:v>
                </c:pt>
                <c:pt idx="1476">
                  <c:v>4.9520000000000002E-2</c:v>
                </c:pt>
                <c:pt idx="1477">
                  <c:v>4.9540000000000001E-2</c:v>
                </c:pt>
                <c:pt idx="1478">
                  <c:v>4.956E-2</c:v>
                </c:pt>
                <c:pt idx="1479">
                  <c:v>4.9579999999999999E-2</c:v>
                </c:pt>
                <c:pt idx="1480">
                  <c:v>4.9599999999999998E-2</c:v>
                </c:pt>
                <c:pt idx="1481">
                  <c:v>4.9619999999999997E-2</c:v>
                </c:pt>
                <c:pt idx="1482">
                  <c:v>4.9639999999999997E-2</c:v>
                </c:pt>
                <c:pt idx="1483">
                  <c:v>4.9660000000000003E-2</c:v>
                </c:pt>
                <c:pt idx="1484">
                  <c:v>4.9680000000000002E-2</c:v>
                </c:pt>
                <c:pt idx="1485">
                  <c:v>4.9700000000000001E-2</c:v>
                </c:pt>
                <c:pt idx="1486">
                  <c:v>4.972E-2</c:v>
                </c:pt>
                <c:pt idx="1487">
                  <c:v>4.9739999999999999E-2</c:v>
                </c:pt>
                <c:pt idx="1488">
                  <c:v>4.9759999999999999E-2</c:v>
                </c:pt>
                <c:pt idx="1489">
                  <c:v>4.9779999999999998E-2</c:v>
                </c:pt>
                <c:pt idx="1490">
                  <c:v>4.9799999999999997E-2</c:v>
                </c:pt>
                <c:pt idx="1491">
                  <c:v>4.9820000000000003E-2</c:v>
                </c:pt>
                <c:pt idx="1492">
                  <c:v>4.9840000000000002E-2</c:v>
                </c:pt>
                <c:pt idx="1493">
                  <c:v>4.9860000000000002E-2</c:v>
                </c:pt>
                <c:pt idx="1494">
                  <c:v>4.9880000000000001E-2</c:v>
                </c:pt>
                <c:pt idx="1495">
                  <c:v>4.99E-2</c:v>
                </c:pt>
                <c:pt idx="1496">
                  <c:v>4.9919999999999999E-2</c:v>
                </c:pt>
                <c:pt idx="1497">
                  <c:v>4.9939999999999998E-2</c:v>
                </c:pt>
                <c:pt idx="1498">
                  <c:v>4.9959999999999997E-2</c:v>
                </c:pt>
                <c:pt idx="1499">
                  <c:v>4.9979999999999997E-2</c:v>
                </c:pt>
                <c:pt idx="1500">
                  <c:v>0.05</c:v>
                </c:pt>
                <c:pt idx="1501">
                  <c:v>5.0020000000000002E-2</c:v>
                </c:pt>
                <c:pt idx="1502">
                  <c:v>5.0040000000000001E-2</c:v>
                </c:pt>
                <c:pt idx="1503">
                  <c:v>5.006E-2</c:v>
                </c:pt>
                <c:pt idx="1504">
                  <c:v>5.008E-2</c:v>
                </c:pt>
                <c:pt idx="1505">
                  <c:v>5.0099999999999999E-2</c:v>
                </c:pt>
                <c:pt idx="1506">
                  <c:v>5.0119999999999998E-2</c:v>
                </c:pt>
                <c:pt idx="1507">
                  <c:v>5.0139999999999997E-2</c:v>
                </c:pt>
                <c:pt idx="1508">
                  <c:v>5.0160000000000003E-2</c:v>
                </c:pt>
                <c:pt idx="1509">
                  <c:v>5.0180000000000002E-2</c:v>
                </c:pt>
                <c:pt idx="1510">
                  <c:v>5.0200000000000002E-2</c:v>
                </c:pt>
                <c:pt idx="1511">
                  <c:v>5.0220000000000001E-2</c:v>
                </c:pt>
                <c:pt idx="1512">
                  <c:v>5.024E-2</c:v>
                </c:pt>
                <c:pt idx="1513">
                  <c:v>5.0259999999999999E-2</c:v>
                </c:pt>
                <c:pt idx="1514">
                  <c:v>5.0279999999999998E-2</c:v>
                </c:pt>
                <c:pt idx="1515">
                  <c:v>5.0299999999999997E-2</c:v>
                </c:pt>
                <c:pt idx="1516">
                  <c:v>5.0319999999999997E-2</c:v>
                </c:pt>
                <c:pt idx="1517">
                  <c:v>5.0340000000000003E-2</c:v>
                </c:pt>
                <c:pt idx="1518">
                  <c:v>5.0360000000000002E-2</c:v>
                </c:pt>
                <c:pt idx="1519">
                  <c:v>5.0380000000000001E-2</c:v>
                </c:pt>
                <c:pt idx="1520">
                  <c:v>5.04E-2</c:v>
                </c:pt>
                <c:pt idx="1521">
                  <c:v>5.042E-2</c:v>
                </c:pt>
                <c:pt idx="1522">
                  <c:v>5.0439999999999999E-2</c:v>
                </c:pt>
                <c:pt idx="1523">
                  <c:v>5.0459999999999998E-2</c:v>
                </c:pt>
                <c:pt idx="1524">
                  <c:v>5.0479999999999997E-2</c:v>
                </c:pt>
                <c:pt idx="1525">
                  <c:v>5.0500000000000003E-2</c:v>
                </c:pt>
                <c:pt idx="1526">
                  <c:v>5.0520000000000002E-2</c:v>
                </c:pt>
                <c:pt idx="1527">
                  <c:v>5.0540000000000002E-2</c:v>
                </c:pt>
                <c:pt idx="1528">
                  <c:v>5.0560000000000001E-2</c:v>
                </c:pt>
                <c:pt idx="1529">
                  <c:v>5.058E-2</c:v>
                </c:pt>
                <c:pt idx="1530">
                  <c:v>5.0599999999999999E-2</c:v>
                </c:pt>
                <c:pt idx="1531">
                  <c:v>5.0619999999999998E-2</c:v>
                </c:pt>
                <c:pt idx="1532">
                  <c:v>5.0639999999999998E-2</c:v>
                </c:pt>
                <c:pt idx="1533">
                  <c:v>5.0659999999999997E-2</c:v>
                </c:pt>
                <c:pt idx="1534">
                  <c:v>5.0680000000000003E-2</c:v>
                </c:pt>
                <c:pt idx="1535">
                  <c:v>5.0700000000000002E-2</c:v>
                </c:pt>
                <c:pt idx="1536">
                  <c:v>5.0720000000000001E-2</c:v>
                </c:pt>
                <c:pt idx="1537">
                  <c:v>5.074E-2</c:v>
                </c:pt>
                <c:pt idx="1538">
                  <c:v>5.076E-2</c:v>
                </c:pt>
                <c:pt idx="1539">
                  <c:v>5.0779999999999999E-2</c:v>
                </c:pt>
                <c:pt idx="1540">
                  <c:v>5.0799999999999998E-2</c:v>
                </c:pt>
                <c:pt idx="1541">
                  <c:v>5.0819999999999997E-2</c:v>
                </c:pt>
                <c:pt idx="1542">
                  <c:v>5.0840000000000003E-2</c:v>
                </c:pt>
                <c:pt idx="1543">
                  <c:v>5.0860000000000002E-2</c:v>
                </c:pt>
                <c:pt idx="1544">
                  <c:v>5.0880000000000002E-2</c:v>
                </c:pt>
                <c:pt idx="1545">
                  <c:v>5.0900000000000001E-2</c:v>
                </c:pt>
                <c:pt idx="1546">
                  <c:v>5.092E-2</c:v>
                </c:pt>
                <c:pt idx="1547">
                  <c:v>5.0939999999999999E-2</c:v>
                </c:pt>
                <c:pt idx="1548">
                  <c:v>5.0959999999999998E-2</c:v>
                </c:pt>
                <c:pt idx="1549">
                  <c:v>5.0979999999999998E-2</c:v>
                </c:pt>
                <c:pt idx="1550">
                  <c:v>5.0999999999999997E-2</c:v>
                </c:pt>
                <c:pt idx="1551">
                  <c:v>5.1020000000000003E-2</c:v>
                </c:pt>
                <c:pt idx="1552">
                  <c:v>5.1040000000000002E-2</c:v>
                </c:pt>
                <c:pt idx="1553">
                  <c:v>5.1060000000000001E-2</c:v>
                </c:pt>
                <c:pt idx="1554">
                  <c:v>5.108E-2</c:v>
                </c:pt>
                <c:pt idx="1555">
                  <c:v>5.11E-2</c:v>
                </c:pt>
                <c:pt idx="1556">
                  <c:v>5.1119999999999999E-2</c:v>
                </c:pt>
                <c:pt idx="1557">
                  <c:v>5.1139999999999998E-2</c:v>
                </c:pt>
                <c:pt idx="1558">
                  <c:v>5.1159999999999997E-2</c:v>
                </c:pt>
                <c:pt idx="1559">
                  <c:v>5.1180000000000003E-2</c:v>
                </c:pt>
                <c:pt idx="1560">
                  <c:v>5.1200000000000002E-2</c:v>
                </c:pt>
                <c:pt idx="1561">
                  <c:v>5.1220000000000002E-2</c:v>
                </c:pt>
                <c:pt idx="1562">
                  <c:v>5.1240000000000001E-2</c:v>
                </c:pt>
                <c:pt idx="1563">
                  <c:v>5.126E-2</c:v>
                </c:pt>
                <c:pt idx="1564">
                  <c:v>5.1279999999999999E-2</c:v>
                </c:pt>
                <c:pt idx="1565">
                  <c:v>5.1299999999999998E-2</c:v>
                </c:pt>
                <c:pt idx="1566">
                  <c:v>5.1319999999999998E-2</c:v>
                </c:pt>
                <c:pt idx="1567">
                  <c:v>5.1339999999999997E-2</c:v>
                </c:pt>
                <c:pt idx="1568">
                  <c:v>5.1360000000000003E-2</c:v>
                </c:pt>
                <c:pt idx="1569">
                  <c:v>5.1380000000000002E-2</c:v>
                </c:pt>
                <c:pt idx="1570">
                  <c:v>5.1400000000000001E-2</c:v>
                </c:pt>
                <c:pt idx="1571">
                  <c:v>5.142E-2</c:v>
                </c:pt>
                <c:pt idx="1572">
                  <c:v>5.144E-2</c:v>
                </c:pt>
                <c:pt idx="1573">
                  <c:v>5.1459999999999999E-2</c:v>
                </c:pt>
                <c:pt idx="1574">
                  <c:v>5.1479999999999998E-2</c:v>
                </c:pt>
                <c:pt idx="1575">
                  <c:v>5.1499999999999997E-2</c:v>
                </c:pt>
                <c:pt idx="1576">
                  <c:v>5.1520000000000003E-2</c:v>
                </c:pt>
                <c:pt idx="1577">
                  <c:v>5.1540000000000002E-2</c:v>
                </c:pt>
                <c:pt idx="1578">
                  <c:v>5.1560000000000002E-2</c:v>
                </c:pt>
                <c:pt idx="1579">
                  <c:v>5.1580000000000001E-2</c:v>
                </c:pt>
                <c:pt idx="1580">
                  <c:v>5.16E-2</c:v>
                </c:pt>
                <c:pt idx="1581">
                  <c:v>5.1619999999999999E-2</c:v>
                </c:pt>
                <c:pt idx="1582">
                  <c:v>5.1639999999999998E-2</c:v>
                </c:pt>
                <c:pt idx="1583">
                  <c:v>5.1659999999999998E-2</c:v>
                </c:pt>
                <c:pt idx="1584">
                  <c:v>5.1679999999999997E-2</c:v>
                </c:pt>
                <c:pt idx="1585">
                  <c:v>5.1700000000000003E-2</c:v>
                </c:pt>
                <c:pt idx="1586">
                  <c:v>5.1720000000000002E-2</c:v>
                </c:pt>
                <c:pt idx="1587">
                  <c:v>5.1740000000000001E-2</c:v>
                </c:pt>
                <c:pt idx="1588">
                  <c:v>5.176E-2</c:v>
                </c:pt>
                <c:pt idx="1589">
                  <c:v>5.178E-2</c:v>
                </c:pt>
                <c:pt idx="1590">
                  <c:v>5.1799999999999999E-2</c:v>
                </c:pt>
                <c:pt idx="1591">
                  <c:v>5.1819999999999998E-2</c:v>
                </c:pt>
                <c:pt idx="1592">
                  <c:v>5.1839999999999997E-2</c:v>
                </c:pt>
                <c:pt idx="1593">
                  <c:v>5.1860000000000003E-2</c:v>
                </c:pt>
                <c:pt idx="1594">
                  <c:v>5.1880000000000003E-2</c:v>
                </c:pt>
                <c:pt idx="1595">
                  <c:v>5.1900000000000002E-2</c:v>
                </c:pt>
                <c:pt idx="1596">
                  <c:v>5.1920000000000001E-2</c:v>
                </c:pt>
                <c:pt idx="1597">
                  <c:v>5.194E-2</c:v>
                </c:pt>
                <c:pt idx="1598">
                  <c:v>5.1959999999999999E-2</c:v>
                </c:pt>
                <c:pt idx="1599">
                  <c:v>5.1979999999999998E-2</c:v>
                </c:pt>
                <c:pt idx="1600">
                  <c:v>5.1999999999999998E-2</c:v>
                </c:pt>
                <c:pt idx="1601">
                  <c:v>5.2019999999999997E-2</c:v>
                </c:pt>
                <c:pt idx="1602">
                  <c:v>5.2040000000000003E-2</c:v>
                </c:pt>
                <c:pt idx="1603">
                  <c:v>5.2060000000000002E-2</c:v>
                </c:pt>
                <c:pt idx="1604">
                  <c:v>5.2080000000000001E-2</c:v>
                </c:pt>
                <c:pt idx="1605">
                  <c:v>5.21E-2</c:v>
                </c:pt>
                <c:pt idx="1606">
                  <c:v>5.212E-2</c:v>
                </c:pt>
                <c:pt idx="1607">
                  <c:v>5.2139999999999999E-2</c:v>
                </c:pt>
                <c:pt idx="1608">
                  <c:v>5.2159999999999998E-2</c:v>
                </c:pt>
                <c:pt idx="1609">
                  <c:v>5.2179999999999997E-2</c:v>
                </c:pt>
                <c:pt idx="1610">
                  <c:v>5.2200000000000003E-2</c:v>
                </c:pt>
                <c:pt idx="1611">
                  <c:v>5.2220000000000003E-2</c:v>
                </c:pt>
                <c:pt idx="1612">
                  <c:v>5.2240000000000002E-2</c:v>
                </c:pt>
                <c:pt idx="1613">
                  <c:v>5.2260000000000001E-2</c:v>
                </c:pt>
                <c:pt idx="1614">
                  <c:v>5.228E-2</c:v>
                </c:pt>
                <c:pt idx="1615">
                  <c:v>5.2299999999999999E-2</c:v>
                </c:pt>
                <c:pt idx="1616">
                  <c:v>5.2319999999999998E-2</c:v>
                </c:pt>
                <c:pt idx="1617">
                  <c:v>5.2339999999999998E-2</c:v>
                </c:pt>
                <c:pt idx="1618">
                  <c:v>5.2359999999999997E-2</c:v>
                </c:pt>
                <c:pt idx="1619">
                  <c:v>5.2380000000000003E-2</c:v>
                </c:pt>
                <c:pt idx="1620">
                  <c:v>5.2400000000000002E-2</c:v>
                </c:pt>
                <c:pt idx="1621">
                  <c:v>5.2420000000000001E-2</c:v>
                </c:pt>
                <c:pt idx="1622">
                  <c:v>5.2440000000000001E-2</c:v>
                </c:pt>
                <c:pt idx="1623">
                  <c:v>5.246E-2</c:v>
                </c:pt>
                <c:pt idx="1624">
                  <c:v>5.2479999999999999E-2</c:v>
                </c:pt>
                <c:pt idx="1625">
                  <c:v>5.2499999999999998E-2</c:v>
                </c:pt>
                <c:pt idx="1626">
                  <c:v>5.2519999999999997E-2</c:v>
                </c:pt>
                <c:pt idx="1627">
                  <c:v>5.2540000000000003E-2</c:v>
                </c:pt>
                <c:pt idx="1628">
                  <c:v>5.2560000000000003E-2</c:v>
                </c:pt>
                <c:pt idx="1629">
                  <c:v>5.2580000000000002E-2</c:v>
                </c:pt>
                <c:pt idx="1630">
                  <c:v>5.2600000000000001E-2</c:v>
                </c:pt>
                <c:pt idx="1631">
                  <c:v>5.262E-2</c:v>
                </c:pt>
                <c:pt idx="1632">
                  <c:v>5.2639999999999999E-2</c:v>
                </c:pt>
                <c:pt idx="1633">
                  <c:v>5.2659999999999998E-2</c:v>
                </c:pt>
                <c:pt idx="1634">
                  <c:v>5.2679999999999998E-2</c:v>
                </c:pt>
                <c:pt idx="1635">
                  <c:v>5.2699999999999997E-2</c:v>
                </c:pt>
                <c:pt idx="1636">
                  <c:v>5.2720000000000003E-2</c:v>
                </c:pt>
                <c:pt idx="1637">
                  <c:v>5.2740000000000002E-2</c:v>
                </c:pt>
                <c:pt idx="1638">
                  <c:v>5.2760000000000001E-2</c:v>
                </c:pt>
                <c:pt idx="1639">
                  <c:v>5.2780000000000001E-2</c:v>
                </c:pt>
                <c:pt idx="1640">
                  <c:v>5.28E-2</c:v>
                </c:pt>
                <c:pt idx="1641">
                  <c:v>5.2819999999999999E-2</c:v>
                </c:pt>
                <c:pt idx="1642">
                  <c:v>5.2839999999999998E-2</c:v>
                </c:pt>
                <c:pt idx="1643">
                  <c:v>5.2859999999999997E-2</c:v>
                </c:pt>
                <c:pt idx="1644">
                  <c:v>5.2880000000000003E-2</c:v>
                </c:pt>
                <c:pt idx="1645">
                  <c:v>5.2900000000000003E-2</c:v>
                </c:pt>
                <c:pt idx="1646">
                  <c:v>5.2920000000000002E-2</c:v>
                </c:pt>
                <c:pt idx="1647">
                  <c:v>5.2940000000000001E-2</c:v>
                </c:pt>
                <c:pt idx="1648">
                  <c:v>5.296E-2</c:v>
                </c:pt>
                <c:pt idx="1649">
                  <c:v>5.2979999999999999E-2</c:v>
                </c:pt>
                <c:pt idx="1650">
                  <c:v>5.2999999999999999E-2</c:v>
                </c:pt>
                <c:pt idx="1651">
                  <c:v>5.3019999999999998E-2</c:v>
                </c:pt>
                <c:pt idx="1652">
                  <c:v>5.3039999999999997E-2</c:v>
                </c:pt>
                <c:pt idx="1653">
                  <c:v>5.3060000000000003E-2</c:v>
                </c:pt>
                <c:pt idx="1654">
                  <c:v>5.3080000000000002E-2</c:v>
                </c:pt>
                <c:pt idx="1655">
                  <c:v>5.3100000000000001E-2</c:v>
                </c:pt>
                <c:pt idx="1656">
                  <c:v>5.3120000000000001E-2</c:v>
                </c:pt>
                <c:pt idx="1657">
                  <c:v>5.314E-2</c:v>
                </c:pt>
                <c:pt idx="1658">
                  <c:v>5.3159999999999999E-2</c:v>
                </c:pt>
                <c:pt idx="1659">
                  <c:v>5.3179999999999998E-2</c:v>
                </c:pt>
                <c:pt idx="1660">
                  <c:v>5.3199999999999997E-2</c:v>
                </c:pt>
                <c:pt idx="1661">
                  <c:v>5.3220000000000003E-2</c:v>
                </c:pt>
                <c:pt idx="1662">
                  <c:v>5.3240000000000003E-2</c:v>
                </c:pt>
                <c:pt idx="1663">
                  <c:v>5.3260000000000002E-2</c:v>
                </c:pt>
                <c:pt idx="1664">
                  <c:v>5.3280000000000001E-2</c:v>
                </c:pt>
                <c:pt idx="1665">
                  <c:v>5.33E-2</c:v>
                </c:pt>
                <c:pt idx="1666">
                  <c:v>5.3319999999999999E-2</c:v>
                </c:pt>
                <c:pt idx="1667">
                  <c:v>5.3339999999999999E-2</c:v>
                </c:pt>
                <c:pt idx="1668">
                  <c:v>5.3359999999999998E-2</c:v>
                </c:pt>
                <c:pt idx="1669">
                  <c:v>5.3379999999999997E-2</c:v>
                </c:pt>
                <c:pt idx="1670">
                  <c:v>5.3400000000000003E-2</c:v>
                </c:pt>
                <c:pt idx="1671">
                  <c:v>5.3420000000000002E-2</c:v>
                </c:pt>
                <c:pt idx="1672">
                  <c:v>5.3440000000000001E-2</c:v>
                </c:pt>
                <c:pt idx="1673">
                  <c:v>5.3460000000000001E-2</c:v>
                </c:pt>
                <c:pt idx="1674">
                  <c:v>5.348E-2</c:v>
                </c:pt>
                <c:pt idx="1675">
                  <c:v>5.3499999999999999E-2</c:v>
                </c:pt>
                <c:pt idx="1676">
                  <c:v>5.3519999999999998E-2</c:v>
                </c:pt>
                <c:pt idx="1677">
                  <c:v>5.3539999999999997E-2</c:v>
                </c:pt>
                <c:pt idx="1678">
                  <c:v>5.3560000000000003E-2</c:v>
                </c:pt>
                <c:pt idx="1679">
                  <c:v>5.3580000000000003E-2</c:v>
                </c:pt>
                <c:pt idx="1680">
                  <c:v>5.3600000000000002E-2</c:v>
                </c:pt>
                <c:pt idx="1681">
                  <c:v>5.3620000000000001E-2</c:v>
                </c:pt>
                <c:pt idx="1682">
                  <c:v>5.364E-2</c:v>
                </c:pt>
                <c:pt idx="1683">
                  <c:v>5.3659999999999999E-2</c:v>
                </c:pt>
                <c:pt idx="1684">
                  <c:v>5.3679999999999999E-2</c:v>
                </c:pt>
                <c:pt idx="1685">
                  <c:v>5.3699999999999998E-2</c:v>
                </c:pt>
                <c:pt idx="1686">
                  <c:v>5.3719999999999997E-2</c:v>
                </c:pt>
                <c:pt idx="1687">
                  <c:v>5.3740000000000003E-2</c:v>
                </c:pt>
                <c:pt idx="1688">
                  <c:v>5.3760000000000002E-2</c:v>
                </c:pt>
                <c:pt idx="1689">
                  <c:v>5.3780000000000001E-2</c:v>
                </c:pt>
                <c:pt idx="1690">
                  <c:v>5.3800000000000001E-2</c:v>
                </c:pt>
                <c:pt idx="1691">
                  <c:v>5.382E-2</c:v>
                </c:pt>
                <c:pt idx="1692">
                  <c:v>5.3839999999999999E-2</c:v>
                </c:pt>
                <c:pt idx="1693">
                  <c:v>5.3859999999999998E-2</c:v>
                </c:pt>
                <c:pt idx="1694">
                  <c:v>5.3879999999999997E-2</c:v>
                </c:pt>
                <c:pt idx="1695">
                  <c:v>5.3900000000000003E-2</c:v>
                </c:pt>
                <c:pt idx="1696">
                  <c:v>5.3920000000000003E-2</c:v>
                </c:pt>
                <c:pt idx="1697">
                  <c:v>5.3940000000000002E-2</c:v>
                </c:pt>
                <c:pt idx="1698">
                  <c:v>5.3960000000000001E-2</c:v>
                </c:pt>
                <c:pt idx="1699">
                  <c:v>5.398E-2</c:v>
                </c:pt>
                <c:pt idx="1700">
                  <c:v>5.3999999999999999E-2</c:v>
                </c:pt>
                <c:pt idx="1701">
                  <c:v>5.4019999999999999E-2</c:v>
                </c:pt>
                <c:pt idx="1702">
                  <c:v>5.4039999999999998E-2</c:v>
                </c:pt>
                <c:pt idx="1703">
                  <c:v>5.4059999999999997E-2</c:v>
                </c:pt>
                <c:pt idx="1704">
                  <c:v>5.4080000000000003E-2</c:v>
                </c:pt>
                <c:pt idx="1705">
                  <c:v>5.4100000000000002E-2</c:v>
                </c:pt>
                <c:pt idx="1706">
                  <c:v>5.4120000000000001E-2</c:v>
                </c:pt>
                <c:pt idx="1707">
                  <c:v>5.4140000000000001E-2</c:v>
                </c:pt>
                <c:pt idx="1708">
                  <c:v>5.416E-2</c:v>
                </c:pt>
                <c:pt idx="1709">
                  <c:v>5.4179999999999999E-2</c:v>
                </c:pt>
                <c:pt idx="1710">
                  <c:v>5.4199999999999998E-2</c:v>
                </c:pt>
                <c:pt idx="1711">
                  <c:v>5.4219999999999997E-2</c:v>
                </c:pt>
                <c:pt idx="1712">
                  <c:v>5.4239999999999997E-2</c:v>
                </c:pt>
                <c:pt idx="1713">
                  <c:v>5.4260000000000003E-2</c:v>
                </c:pt>
                <c:pt idx="1714">
                  <c:v>5.4280000000000002E-2</c:v>
                </c:pt>
                <c:pt idx="1715">
                  <c:v>5.4300000000000001E-2</c:v>
                </c:pt>
                <c:pt idx="1716">
                  <c:v>5.432E-2</c:v>
                </c:pt>
                <c:pt idx="1717">
                  <c:v>5.4339999999999999E-2</c:v>
                </c:pt>
                <c:pt idx="1718">
                  <c:v>5.4359999999999999E-2</c:v>
                </c:pt>
                <c:pt idx="1719">
                  <c:v>5.4379999999999998E-2</c:v>
                </c:pt>
                <c:pt idx="1720">
                  <c:v>5.4399999999999997E-2</c:v>
                </c:pt>
                <c:pt idx="1721">
                  <c:v>5.4420000000000003E-2</c:v>
                </c:pt>
                <c:pt idx="1722">
                  <c:v>5.4440000000000002E-2</c:v>
                </c:pt>
                <c:pt idx="1723">
                  <c:v>5.4460000000000001E-2</c:v>
                </c:pt>
                <c:pt idx="1724">
                  <c:v>5.4480000000000001E-2</c:v>
                </c:pt>
                <c:pt idx="1725">
                  <c:v>5.45E-2</c:v>
                </c:pt>
                <c:pt idx="1726">
                  <c:v>5.4519999999999999E-2</c:v>
                </c:pt>
                <c:pt idx="1727">
                  <c:v>5.4539999999999998E-2</c:v>
                </c:pt>
                <c:pt idx="1728">
                  <c:v>5.4559999999999997E-2</c:v>
                </c:pt>
                <c:pt idx="1729">
                  <c:v>5.4579999999999997E-2</c:v>
                </c:pt>
                <c:pt idx="1730">
                  <c:v>5.4600000000000003E-2</c:v>
                </c:pt>
                <c:pt idx="1731">
                  <c:v>5.4620000000000002E-2</c:v>
                </c:pt>
                <c:pt idx="1732">
                  <c:v>5.4640000000000001E-2</c:v>
                </c:pt>
                <c:pt idx="1733">
                  <c:v>5.466E-2</c:v>
                </c:pt>
                <c:pt idx="1734">
                  <c:v>5.4679999999999999E-2</c:v>
                </c:pt>
                <c:pt idx="1735">
                  <c:v>5.4699999999999999E-2</c:v>
                </c:pt>
                <c:pt idx="1736">
                  <c:v>5.4719999999999998E-2</c:v>
                </c:pt>
                <c:pt idx="1737">
                  <c:v>5.4739999999999997E-2</c:v>
                </c:pt>
                <c:pt idx="1738">
                  <c:v>5.4760000000000003E-2</c:v>
                </c:pt>
                <c:pt idx="1739">
                  <c:v>5.4780000000000002E-2</c:v>
                </c:pt>
                <c:pt idx="1740">
                  <c:v>5.4800000000000001E-2</c:v>
                </c:pt>
                <c:pt idx="1741">
                  <c:v>5.4820000000000001E-2</c:v>
                </c:pt>
                <c:pt idx="1742">
                  <c:v>5.484E-2</c:v>
                </c:pt>
                <c:pt idx="1743">
                  <c:v>5.4859999999999999E-2</c:v>
                </c:pt>
                <c:pt idx="1744">
                  <c:v>5.4879999999999998E-2</c:v>
                </c:pt>
                <c:pt idx="1745">
                  <c:v>5.4899999999999997E-2</c:v>
                </c:pt>
                <c:pt idx="1746">
                  <c:v>5.4919999999999997E-2</c:v>
                </c:pt>
                <c:pt idx="1747">
                  <c:v>5.4940000000000003E-2</c:v>
                </c:pt>
                <c:pt idx="1748">
                  <c:v>5.4960000000000002E-2</c:v>
                </c:pt>
                <c:pt idx="1749">
                  <c:v>5.4980000000000001E-2</c:v>
                </c:pt>
                <c:pt idx="1750">
                  <c:v>5.5E-2</c:v>
                </c:pt>
                <c:pt idx="1751">
                  <c:v>5.5019999999999999E-2</c:v>
                </c:pt>
                <c:pt idx="1752">
                  <c:v>5.5039999999999999E-2</c:v>
                </c:pt>
                <c:pt idx="1753">
                  <c:v>5.5059999999999998E-2</c:v>
                </c:pt>
                <c:pt idx="1754">
                  <c:v>5.5079999999999997E-2</c:v>
                </c:pt>
                <c:pt idx="1755">
                  <c:v>5.5100000000000003E-2</c:v>
                </c:pt>
                <c:pt idx="1756">
                  <c:v>5.5120000000000002E-2</c:v>
                </c:pt>
                <c:pt idx="1757">
                  <c:v>5.5140000000000002E-2</c:v>
                </c:pt>
                <c:pt idx="1758">
                  <c:v>5.5160000000000001E-2</c:v>
                </c:pt>
                <c:pt idx="1759">
                  <c:v>5.518E-2</c:v>
                </c:pt>
                <c:pt idx="1760">
                  <c:v>5.5199999999999999E-2</c:v>
                </c:pt>
                <c:pt idx="1761">
                  <c:v>5.5219999999999998E-2</c:v>
                </c:pt>
                <c:pt idx="1762">
                  <c:v>5.5239999999999997E-2</c:v>
                </c:pt>
                <c:pt idx="1763">
                  <c:v>5.5259999999999997E-2</c:v>
                </c:pt>
                <c:pt idx="1764">
                  <c:v>5.5280000000000003E-2</c:v>
                </c:pt>
                <c:pt idx="1765">
                  <c:v>5.5300000000000002E-2</c:v>
                </c:pt>
                <c:pt idx="1766">
                  <c:v>5.5320000000000001E-2</c:v>
                </c:pt>
                <c:pt idx="1767">
                  <c:v>5.534E-2</c:v>
                </c:pt>
                <c:pt idx="1768">
                  <c:v>5.5359999999999999E-2</c:v>
                </c:pt>
                <c:pt idx="1769">
                  <c:v>5.5379999999999999E-2</c:v>
                </c:pt>
                <c:pt idx="1770">
                  <c:v>5.5399999999999998E-2</c:v>
                </c:pt>
                <c:pt idx="1771">
                  <c:v>5.5419999999999997E-2</c:v>
                </c:pt>
                <c:pt idx="1772">
                  <c:v>5.5440000000000003E-2</c:v>
                </c:pt>
                <c:pt idx="1773">
                  <c:v>5.5460000000000002E-2</c:v>
                </c:pt>
                <c:pt idx="1774">
                  <c:v>5.5480000000000002E-2</c:v>
                </c:pt>
                <c:pt idx="1775">
                  <c:v>5.5500000000000001E-2</c:v>
                </c:pt>
                <c:pt idx="1776">
                  <c:v>5.552E-2</c:v>
                </c:pt>
                <c:pt idx="1777">
                  <c:v>5.5539999999999999E-2</c:v>
                </c:pt>
                <c:pt idx="1778">
                  <c:v>5.5559999999999998E-2</c:v>
                </c:pt>
                <c:pt idx="1779">
                  <c:v>5.5579999999999997E-2</c:v>
                </c:pt>
                <c:pt idx="1780">
                  <c:v>5.5599999999999997E-2</c:v>
                </c:pt>
                <c:pt idx="1781">
                  <c:v>5.5620000000000003E-2</c:v>
                </c:pt>
                <c:pt idx="1782">
                  <c:v>5.5640000000000002E-2</c:v>
                </c:pt>
                <c:pt idx="1783">
                  <c:v>5.5660000000000001E-2</c:v>
                </c:pt>
                <c:pt idx="1784">
                  <c:v>5.568E-2</c:v>
                </c:pt>
                <c:pt idx="1785">
                  <c:v>5.57E-2</c:v>
                </c:pt>
                <c:pt idx="1786">
                  <c:v>5.5719999999999999E-2</c:v>
                </c:pt>
                <c:pt idx="1787">
                  <c:v>5.5739999999999998E-2</c:v>
                </c:pt>
                <c:pt idx="1788">
                  <c:v>5.5759999999999997E-2</c:v>
                </c:pt>
                <c:pt idx="1789">
                  <c:v>5.5780000000000003E-2</c:v>
                </c:pt>
                <c:pt idx="1790">
                  <c:v>5.5800000000000002E-2</c:v>
                </c:pt>
                <c:pt idx="1791">
                  <c:v>5.5820000000000002E-2</c:v>
                </c:pt>
                <c:pt idx="1792">
                  <c:v>5.5840000000000001E-2</c:v>
                </c:pt>
                <c:pt idx="1793">
                  <c:v>5.586E-2</c:v>
                </c:pt>
                <c:pt idx="1794">
                  <c:v>5.5879999999999999E-2</c:v>
                </c:pt>
                <c:pt idx="1795">
                  <c:v>5.5899999999999998E-2</c:v>
                </c:pt>
                <c:pt idx="1796">
                  <c:v>5.5919999999999997E-2</c:v>
                </c:pt>
                <c:pt idx="1797">
                  <c:v>5.5939999999999997E-2</c:v>
                </c:pt>
                <c:pt idx="1798">
                  <c:v>5.5960000000000003E-2</c:v>
                </c:pt>
                <c:pt idx="1799">
                  <c:v>5.5980000000000002E-2</c:v>
                </c:pt>
                <c:pt idx="1800">
                  <c:v>5.6000000000000001E-2</c:v>
                </c:pt>
                <c:pt idx="1801">
                  <c:v>5.602E-2</c:v>
                </c:pt>
                <c:pt idx="1802">
                  <c:v>5.604E-2</c:v>
                </c:pt>
                <c:pt idx="1803">
                  <c:v>5.6059999999999999E-2</c:v>
                </c:pt>
                <c:pt idx="1804">
                  <c:v>5.6079999999999998E-2</c:v>
                </c:pt>
                <c:pt idx="1805">
                  <c:v>5.6099999999999997E-2</c:v>
                </c:pt>
                <c:pt idx="1806">
                  <c:v>5.6120000000000003E-2</c:v>
                </c:pt>
                <c:pt idx="1807">
                  <c:v>5.6140000000000002E-2</c:v>
                </c:pt>
                <c:pt idx="1808">
                  <c:v>5.6160000000000002E-2</c:v>
                </c:pt>
                <c:pt idx="1809">
                  <c:v>5.6180000000000001E-2</c:v>
                </c:pt>
                <c:pt idx="1810">
                  <c:v>5.62E-2</c:v>
                </c:pt>
                <c:pt idx="1811">
                  <c:v>5.6219999999999999E-2</c:v>
                </c:pt>
                <c:pt idx="1812">
                  <c:v>5.6239999999999998E-2</c:v>
                </c:pt>
                <c:pt idx="1813">
                  <c:v>5.6259999999999998E-2</c:v>
                </c:pt>
                <c:pt idx="1814">
                  <c:v>5.6279999999999997E-2</c:v>
                </c:pt>
                <c:pt idx="1815">
                  <c:v>5.6300000000000003E-2</c:v>
                </c:pt>
                <c:pt idx="1816">
                  <c:v>5.6320000000000002E-2</c:v>
                </c:pt>
                <c:pt idx="1817">
                  <c:v>5.6340000000000001E-2</c:v>
                </c:pt>
                <c:pt idx="1818">
                  <c:v>5.636E-2</c:v>
                </c:pt>
                <c:pt idx="1819">
                  <c:v>5.638E-2</c:v>
                </c:pt>
                <c:pt idx="1820">
                  <c:v>5.6399999999999999E-2</c:v>
                </c:pt>
                <c:pt idx="1821">
                  <c:v>5.6419999999999998E-2</c:v>
                </c:pt>
                <c:pt idx="1822">
                  <c:v>5.6439999999999997E-2</c:v>
                </c:pt>
                <c:pt idx="1823">
                  <c:v>5.6460000000000003E-2</c:v>
                </c:pt>
                <c:pt idx="1824">
                  <c:v>5.6480000000000002E-2</c:v>
                </c:pt>
                <c:pt idx="1825">
                  <c:v>5.6500000000000002E-2</c:v>
                </c:pt>
                <c:pt idx="1826">
                  <c:v>5.6520000000000001E-2</c:v>
                </c:pt>
                <c:pt idx="1827">
                  <c:v>5.654E-2</c:v>
                </c:pt>
                <c:pt idx="1828">
                  <c:v>5.6559999999999999E-2</c:v>
                </c:pt>
                <c:pt idx="1829">
                  <c:v>5.6579999999999998E-2</c:v>
                </c:pt>
                <c:pt idx="1830">
                  <c:v>5.6599999999999998E-2</c:v>
                </c:pt>
                <c:pt idx="1831">
                  <c:v>5.6619999999999997E-2</c:v>
                </c:pt>
                <c:pt idx="1832">
                  <c:v>5.6640000000000003E-2</c:v>
                </c:pt>
                <c:pt idx="1833">
                  <c:v>5.6660000000000002E-2</c:v>
                </c:pt>
                <c:pt idx="1834">
                  <c:v>5.6680000000000001E-2</c:v>
                </c:pt>
                <c:pt idx="1835">
                  <c:v>5.67E-2</c:v>
                </c:pt>
                <c:pt idx="1836">
                  <c:v>5.672E-2</c:v>
                </c:pt>
                <c:pt idx="1837">
                  <c:v>5.6739999999999999E-2</c:v>
                </c:pt>
                <c:pt idx="1838">
                  <c:v>5.6759999999999998E-2</c:v>
                </c:pt>
                <c:pt idx="1839">
                  <c:v>5.6779999999999997E-2</c:v>
                </c:pt>
                <c:pt idx="1840">
                  <c:v>5.6800000000000003E-2</c:v>
                </c:pt>
                <c:pt idx="1841">
                  <c:v>5.6820000000000002E-2</c:v>
                </c:pt>
                <c:pt idx="1842">
                  <c:v>5.6840000000000002E-2</c:v>
                </c:pt>
                <c:pt idx="1843">
                  <c:v>5.6860000000000001E-2</c:v>
                </c:pt>
                <c:pt idx="1844">
                  <c:v>5.688E-2</c:v>
                </c:pt>
                <c:pt idx="1845">
                  <c:v>5.6899999999999999E-2</c:v>
                </c:pt>
                <c:pt idx="1846">
                  <c:v>5.6919999999999998E-2</c:v>
                </c:pt>
                <c:pt idx="1847">
                  <c:v>5.6939999999999998E-2</c:v>
                </c:pt>
                <c:pt idx="1848">
                  <c:v>5.6959999999999997E-2</c:v>
                </c:pt>
                <c:pt idx="1849">
                  <c:v>5.6980000000000003E-2</c:v>
                </c:pt>
                <c:pt idx="1850">
                  <c:v>5.7000000000000002E-2</c:v>
                </c:pt>
                <c:pt idx="1851">
                  <c:v>5.7020000000000001E-2</c:v>
                </c:pt>
                <c:pt idx="1852">
                  <c:v>5.704E-2</c:v>
                </c:pt>
                <c:pt idx="1853">
                  <c:v>5.706E-2</c:v>
                </c:pt>
                <c:pt idx="1854">
                  <c:v>5.7079999999999999E-2</c:v>
                </c:pt>
                <c:pt idx="1855">
                  <c:v>5.7099999999999998E-2</c:v>
                </c:pt>
                <c:pt idx="1856">
                  <c:v>5.7119999999999997E-2</c:v>
                </c:pt>
                <c:pt idx="1857">
                  <c:v>5.7140000000000003E-2</c:v>
                </c:pt>
                <c:pt idx="1858">
                  <c:v>5.7160000000000002E-2</c:v>
                </c:pt>
                <c:pt idx="1859">
                  <c:v>5.7180000000000002E-2</c:v>
                </c:pt>
                <c:pt idx="1860">
                  <c:v>5.7200000000000001E-2</c:v>
                </c:pt>
                <c:pt idx="1861">
                  <c:v>5.722E-2</c:v>
                </c:pt>
                <c:pt idx="1862">
                  <c:v>5.7239999999999999E-2</c:v>
                </c:pt>
                <c:pt idx="1863">
                  <c:v>5.7259999999999998E-2</c:v>
                </c:pt>
                <c:pt idx="1864">
                  <c:v>5.7279999999999998E-2</c:v>
                </c:pt>
                <c:pt idx="1865">
                  <c:v>5.7299999999999997E-2</c:v>
                </c:pt>
                <c:pt idx="1866">
                  <c:v>5.7320000000000003E-2</c:v>
                </c:pt>
                <c:pt idx="1867">
                  <c:v>5.7340000000000002E-2</c:v>
                </c:pt>
                <c:pt idx="1868">
                  <c:v>5.7360000000000001E-2</c:v>
                </c:pt>
                <c:pt idx="1869">
                  <c:v>5.738E-2</c:v>
                </c:pt>
                <c:pt idx="1870">
                  <c:v>5.74E-2</c:v>
                </c:pt>
                <c:pt idx="1871">
                  <c:v>5.7419999999999999E-2</c:v>
                </c:pt>
                <c:pt idx="1872">
                  <c:v>5.7439999999999998E-2</c:v>
                </c:pt>
                <c:pt idx="1873">
                  <c:v>5.7459999999999997E-2</c:v>
                </c:pt>
                <c:pt idx="1874">
                  <c:v>5.7480000000000003E-2</c:v>
                </c:pt>
                <c:pt idx="1875">
                  <c:v>5.7500000000000002E-2</c:v>
                </c:pt>
                <c:pt idx="1876">
                  <c:v>5.7520000000000002E-2</c:v>
                </c:pt>
                <c:pt idx="1877">
                  <c:v>5.7540000000000001E-2</c:v>
                </c:pt>
                <c:pt idx="1878">
                  <c:v>5.756E-2</c:v>
                </c:pt>
                <c:pt idx="1879">
                  <c:v>5.7579999999999999E-2</c:v>
                </c:pt>
                <c:pt idx="1880">
                  <c:v>5.7599999999999998E-2</c:v>
                </c:pt>
                <c:pt idx="1881">
                  <c:v>5.7619999999999998E-2</c:v>
                </c:pt>
                <c:pt idx="1882">
                  <c:v>5.7639999999999997E-2</c:v>
                </c:pt>
                <c:pt idx="1883">
                  <c:v>5.7660000000000003E-2</c:v>
                </c:pt>
                <c:pt idx="1884">
                  <c:v>5.7680000000000002E-2</c:v>
                </c:pt>
                <c:pt idx="1885">
                  <c:v>5.7700000000000001E-2</c:v>
                </c:pt>
                <c:pt idx="1886">
                  <c:v>5.772E-2</c:v>
                </c:pt>
                <c:pt idx="1887">
                  <c:v>5.774E-2</c:v>
                </c:pt>
                <c:pt idx="1888">
                  <c:v>5.7759999999999999E-2</c:v>
                </c:pt>
                <c:pt idx="1889">
                  <c:v>5.7779999999999998E-2</c:v>
                </c:pt>
                <c:pt idx="1890">
                  <c:v>5.7799999999999997E-2</c:v>
                </c:pt>
                <c:pt idx="1891">
                  <c:v>5.7820000000000003E-2</c:v>
                </c:pt>
                <c:pt idx="1892">
                  <c:v>5.7840000000000003E-2</c:v>
                </c:pt>
                <c:pt idx="1893">
                  <c:v>5.7860000000000002E-2</c:v>
                </c:pt>
                <c:pt idx="1894">
                  <c:v>5.7880000000000001E-2</c:v>
                </c:pt>
                <c:pt idx="1895">
                  <c:v>5.79E-2</c:v>
                </c:pt>
                <c:pt idx="1896">
                  <c:v>5.7919999999999999E-2</c:v>
                </c:pt>
                <c:pt idx="1897">
                  <c:v>5.7939999999999998E-2</c:v>
                </c:pt>
                <c:pt idx="1898">
                  <c:v>5.7959999999999998E-2</c:v>
                </c:pt>
                <c:pt idx="1899">
                  <c:v>5.7979999999999997E-2</c:v>
                </c:pt>
                <c:pt idx="1900">
                  <c:v>5.8000000000000003E-2</c:v>
                </c:pt>
                <c:pt idx="1901">
                  <c:v>5.8020000000000002E-2</c:v>
                </c:pt>
                <c:pt idx="1902">
                  <c:v>5.8040000000000001E-2</c:v>
                </c:pt>
                <c:pt idx="1903">
                  <c:v>5.806E-2</c:v>
                </c:pt>
                <c:pt idx="1904">
                  <c:v>5.808E-2</c:v>
                </c:pt>
                <c:pt idx="1905">
                  <c:v>5.8099999999999999E-2</c:v>
                </c:pt>
                <c:pt idx="1906">
                  <c:v>5.8119999999999998E-2</c:v>
                </c:pt>
                <c:pt idx="1907">
                  <c:v>5.8139999999999997E-2</c:v>
                </c:pt>
                <c:pt idx="1908">
                  <c:v>5.8160000000000003E-2</c:v>
                </c:pt>
                <c:pt idx="1909">
                  <c:v>5.8180000000000003E-2</c:v>
                </c:pt>
                <c:pt idx="1910">
                  <c:v>5.8200000000000002E-2</c:v>
                </c:pt>
                <c:pt idx="1911">
                  <c:v>5.8220000000000001E-2</c:v>
                </c:pt>
                <c:pt idx="1912">
                  <c:v>5.824E-2</c:v>
                </c:pt>
                <c:pt idx="1913">
                  <c:v>5.8259999999999999E-2</c:v>
                </c:pt>
                <c:pt idx="1914">
                  <c:v>5.8279999999999998E-2</c:v>
                </c:pt>
                <c:pt idx="1915">
                  <c:v>5.8299999999999998E-2</c:v>
                </c:pt>
                <c:pt idx="1916">
                  <c:v>5.8319999999999997E-2</c:v>
                </c:pt>
                <c:pt idx="1917">
                  <c:v>5.8340000000000003E-2</c:v>
                </c:pt>
                <c:pt idx="1918">
                  <c:v>5.8360000000000002E-2</c:v>
                </c:pt>
                <c:pt idx="1919">
                  <c:v>5.8380000000000001E-2</c:v>
                </c:pt>
                <c:pt idx="1920">
                  <c:v>5.8400000000000001E-2</c:v>
                </c:pt>
                <c:pt idx="1921">
                  <c:v>5.842E-2</c:v>
                </c:pt>
                <c:pt idx="1922">
                  <c:v>5.8439999999999999E-2</c:v>
                </c:pt>
                <c:pt idx="1923">
                  <c:v>5.8459999999999998E-2</c:v>
                </c:pt>
                <c:pt idx="1924">
                  <c:v>5.8479999999999997E-2</c:v>
                </c:pt>
                <c:pt idx="1925">
                  <c:v>5.8500000000000003E-2</c:v>
                </c:pt>
                <c:pt idx="1926">
                  <c:v>5.8520000000000003E-2</c:v>
                </c:pt>
                <c:pt idx="1927">
                  <c:v>5.8540000000000002E-2</c:v>
                </c:pt>
                <c:pt idx="1928">
                  <c:v>5.8560000000000001E-2</c:v>
                </c:pt>
                <c:pt idx="1929">
                  <c:v>5.858E-2</c:v>
                </c:pt>
                <c:pt idx="1930">
                  <c:v>5.8599999999999999E-2</c:v>
                </c:pt>
                <c:pt idx="1931">
                  <c:v>5.8619999999999998E-2</c:v>
                </c:pt>
                <c:pt idx="1932">
                  <c:v>5.8639999999999998E-2</c:v>
                </c:pt>
                <c:pt idx="1933">
                  <c:v>5.8659999999999997E-2</c:v>
                </c:pt>
                <c:pt idx="1934">
                  <c:v>5.8680000000000003E-2</c:v>
                </c:pt>
                <c:pt idx="1935">
                  <c:v>5.8700000000000002E-2</c:v>
                </c:pt>
                <c:pt idx="1936">
                  <c:v>5.8720000000000001E-2</c:v>
                </c:pt>
                <c:pt idx="1937">
                  <c:v>5.8740000000000001E-2</c:v>
                </c:pt>
                <c:pt idx="1938">
                  <c:v>5.876E-2</c:v>
                </c:pt>
                <c:pt idx="1939">
                  <c:v>5.8779999999999999E-2</c:v>
                </c:pt>
                <c:pt idx="1940">
                  <c:v>5.8799999999999998E-2</c:v>
                </c:pt>
                <c:pt idx="1941">
                  <c:v>5.8819999999999997E-2</c:v>
                </c:pt>
                <c:pt idx="1942">
                  <c:v>5.8840000000000003E-2</c:v>
                </c:pt>
                <c:pt idx="1943">
                  <c:v>5.8860000000000003E-2</c:v>
                </c:pt>
                <c:pt idx="1944">
                  <c:v>5.8880000000000002E-2</c:v>
                </c:pt>
                <c:pt idx="1945">
                  <c:v>5.8900000000000001E-2</c:v>
                </c:pt>
                <c:pt idx="1946">
                  <c:v>5.892E-2</c:v>
                </c:pt>
                <c:pt idx="1947">
                  <c:v>5.8939999999999999E-2</c:v>
                </c:pt>
                <c:pt idx="1948">
                  <c:v>5.8959999999999999E-2</c:v>
                </c:pt>
                <c:pt idx="1949">
                  <c:v>5.8979999999999998E-2</c:v>
                </c:pt>
                <c:pt idx="1950">
                  <c:v>5.8999999999999997E-2</c:v>
                </c:pt>
                <c:pt idx="1951">
                  <c:v>5.9020000000000003E-2</c:v>
                </c:pt>
                <c:pt idx="1952">
                  <c:v>5.9040000000000002E-2</c:v>
                </c:pt>
                <c:pt idx="1953">
                  <c:v>5.9060000000000001E-2</c:v>
                </c:pt>
                <c:pt idx="1954">
                  <c:v>5.9080000000000001E-2</c:v>
                </c:pt>
                <c:pt idx="1955">
                  <c:v>5.91E-2</c:v>
                </c:pt>
                <c:pt idx="1956">
                  <c:v>5.9119999999999999E-2</c:v>
                </c:pt>
                <c:pt idx="1957">
                  <c:v>5.9139999999999998E-2</c:v>
                </c:pt>
                <c:pt idx="1958">
                  <c:v>5.9159999999999997E-2</c:v>
                </c:pt>
                <c:pt idx="1959">
                  <c:v>5.9180000000000003E-2</c:v>
                </c:pt>
                <c:pt idx="1960">
                  <c:v>5.9200000000000003E-2</c:v>
                </c:pt>
                <c:pt idx="1961">
                  <c:v>5.9220000000000002E-2</c:v>
                </c:pt>
                <c:pt idx="1962">
                  <c:v>5.9240000000000001E-2</c:v>
                </c:pt>
                <c:pt idx="1963">
                  <c:v>5.926E-2</c:v>
                </c:pt>
                <c:pt idx="1964">
                  <c:v>5.9279999999999999E-2</c:v>
                </c:pt>
                <c:pt idx="1965">
                  <c:v>5.9299999999999999E-2</c:v>
                </c:pt>
                <c:pt idx="1966">
                  <c:v>5.9319999999999998E-2</c:v>
                </c:pt>
                <c:pt idx="1967">
                  <c:v>5.9339999999999997E-2</c:v>
                </c:pt>
                <c:pt idx="1968">
                  <c:v>5.9360000000000003E-2</c:v>
                </c:pt>
                <c:pt idx="1969">
                  <c:v>5.9380000000000002E-2</c:v>
                </c:pt>
                <c:pt idx="1970">
                  <c:v>5.9400000000000001E-2</c:v>
                </c:pt>
                <c:pt idx="1971">
                  <c:v>5.9420000000000001E-2</c:v>
                </c:pt>
                <c:pt idx="1972">
                  <c:v>5.944E-2</c:v>
                </c:pt>
                <c:pt idx="1973">
                  <c:v>5.9459999999999999E-2</c:v>
                </c:pt>
                <c:pt idx="1974">
                  <c:v>5.9479999999999998E-2</c:v>
                </c:pt>
                <c:pt idx="1975">
                  <c:v>5.9499999999999997E-2</c:v>
                </c:pt>
                <c:pt idx="1976">
                  <c:v>5.9520000000000003E-2</c:v>
                </c:pt>
                <c:pt idx="1977">
                  <c:v>5.9540000000000003E-2</c:v>
                </c:pt>
                <c:pt idx="1978">
                  <c:v>5.9560000000000002E-2</c:v>
                </c:pt>
                <c:pt idx="1979">
                  <c:v>5.9580000000000001E-2</c:v>
                </c:pt>
                <c:pt idx="1980">
                  <c:v>5.96E-2</c:v>
                </c:pt>
                <c:pt idx="1981">
                  <c:v>5.9619999999999999E-2</c:v>
                </c:pt>
                <c:pt idx="1982">
                  <c:v>5.9639999999999999E-2</c:v>
                </c:pt>
                <c:pt idx="1983">
                  <c:v>5.9659999999999998E-2</c:v>
                </c:pt>
                <c:pt idx="1984">
                  <c:v>5.9679999999999997E-2</c:v>
                </c:pt>
                <c:pt idx="1985">
                  <c:v>5.9700000000000003E-2</c:v>
                </c:pt>
                <c:pt idx="1986">
                  <c:v>5.9720000000000002E-2</c:v>
                </c:pt>
                <c:pt idx="1987">
                  <c:v>5.9740000000000001E-2</c:v>
                </c:pt>
                <c:pt idx="1988">
                  <c:v>5.9760000000000001E-2</c:v>
                </c:pt>
                <c:pt idx="1989">
                  <c:v>5.978E-2</c:v>
                </c:pt>
                <c:pt idx="1990">
                  <c:v>5.9799999999999999E-2</c:v>
                </c:pt>
                <c:pt idx="1991">
                  <c:v>5.9819999999999998E-2</c:v>
                </c:pt>
                <c:pt idx="1992">
                  <c:v>5.9839999999999997E-2</c:v>
                </c:pt>
                <c:pt idx="1993">
                  <c:v>5.9859999999999997E-2</c:v>
                </c:pt>
                <c:pt idx="1994">
                  <c:v>5.9880000000000003E-2</c:v>
                </c:pt>
                <c:pt idx="1995">
                  <c:v>5.9900000000000002E-2</c:v>
                </c:pt>
                <c:pt idx="1996">
                  <c:v>5.9920000000000001E-2</c:v>
                </c:pt>
                <c:pt idx="1997">
                  <c:v>5.994E-2</c:v>
                </c:pt>
                <c:pt idx="1998">
                  <c:v>5.9959999999999999E-2</c:v>
                </c:pt>
                <c:pt idx="1999">
                  <c:v>5.9979999999999999E-2</c:v>
                </c:pt>
                <c:pt idx="2000">
                  <c:v>0.06</c:v>
                </c:pt>
                <c:pt idx="2001">
                  <c:v>6.0019999999999997E-2</c:v>
                </c:pt>
                <c:pt idx="2002">
                  <c:v>6.0040000000000003E-2</c:v>
                </c:pt>
                <c:pt idx="2003">
                  <c:v>6.0060000000000002E-2</c:v>
                </c:pt>
                <c:pt idx="2004">
                  <c:v>6.0080000000000001E-2</c:v>
                </c:pt>
                <c:pt idx="2005">
                  <c:v>6.0100000000000001E-2</c:v>
                </c:pt>
                <c:pt idx="2006">
                  <c:v>6.012E-2</c:v>
                </c:pt>
                <c:pt idx="2007">
                  <c:v>6.0139999999999999E-2</c:v>
                </c:pt>
                <c:pt idx="2008">
                  <c:v>6.0159999999999998E-2</c:v>
                </c:pt>
                <c:pt idx="2009">
                  <c:v>6.0179999999999997E-2</c:v>
                </c:pt>
                <c:pt idx="2010">
                  <c:v>6.0199999999999997E-2</c:v>
                </c:pt>
                <c:pt idx="2011">
                  <c:v>6.0220000000000003E-2</c:v>
                </c:pt>
                <c:pt idx="2012">
                  <c:v>6.0240000000000002E-2</c:v>
                </c:pt>
                <c:pt idx="2013">
                  <c:v>6.0260000000000001E-2</c:v>
                </c:pt>
                <c:pt idx="2014">
                  <c:v>6.028E-2</c:v>
                </c:pt>
                <c:pt idx="2015">
                  <c:v>6.0299999999999999E-2</c:v>
                </c:pt>
                <c:pt idx="2016">
                  <c:v>6.0319999999999999E-2</c:v>
                </c:pt>
                <c:pt idx="2017">
                  <c:v>6.0339999999999998E-2</c:v>
                </c:pt>
                <c:pt idx="2018">
                  <c:v>6.0359999999999997E-2</c:v>
                </c:pt>
                <c:pt idx="2019">
                  <c:v>6.0380000000000003E-2</c:v>
                </c:pt>
                <c:pt idx="2020">
                  <c:v>6.0400000000000002E-2</c:v>
                </c:pt>
                <c:pt idx="2021">
                  <c:v>6.0420000000000001E-2</c:v>
                </c:pt>
                <c:pt idx="2022">
                  <c:v>6.0440000000000001E-2</c:v>
                </c:pt>
                <c:pt idx="2023">
                  <c:v>6.046E-2</c:v>
                </c:pt>
                <c:pt idx="2024">
                  <c:v>6.0479999999999999E-2</c:v>
                </c:pt>
                <c:pt idx="2025">
                  <c:v>6.0499999999999998E-2</c:v>
                </c:pt>
                <c:pt idx="2026">
                  <c:v>6.0519999999999997E-2</c:v>
                </c:pt>
                <c:pt idx="2027">
                  <c:v>6.0539999999999997E-2</c:v>
                </c:pt>
                <c:pt idx="2028">
                  <c:v>6.0560000000000003E-2</c:v>
                </c:pt>
                <c:pt idx="2029">
                  <c:v>6.0580000000000002E-2</c:v>
                </c:pt>
                <c:pt idx="2030">
                  <c:v>6.0600000000000001E-2</c:v>
                </c:pt>
                <c:pt idx="2031">
                  <c:v>6.062E-2</c:v>
                </c:pt>
                <c:pt idx="2032">
                  <c:v>6.0639999999999999E-2</c:v>
                </c:pt>
                <c:pt idx="2033">
                  <c:v>6.0659999999999999E-2</c:v>
                </c:pt>
                <c:pt idx="2034">
                  <c:v>6.0679999999999998E-2</c:v>
                </c:pt>
                <c:pt idx="2035">
                  <c:v>6.0699999999999997E-2</c:v>
                </c:pt>
                <c:pt idx="2036">
                  <c:v>6.0720000000000003E-2</c:v>
                </c:pt>
                <c:pt idx="2037">
                  <c:v>6.0740000000000002E-2</c:v>
                </c:pt>
                <c:pt idx="2038">
                  <c:v>6.0760000000000002E-2</c:v>
                </c:pt>
                <c:pt idx="2039">
                  <c:v>6.0780000000000001E-2</c:v>
                </c:pt>
                <c:pt idx="2040">
                  <c:v>6.08E-2</c:v>
                </c:pt>
                <c:pt idx="2041">
                  <c:v>6.0819999999999999E-2</c:v>
                </c:pt>
                <c:pt idx="2042">
                  <c:v>6.0839999999999998E-2</c:v>
                </c:pt>
                <c:pt idx="2043">
                  <c:v>6.0859999999999997E-2</c:v>
                </c:pt>
                <c:pt idx="2044">
                  <c:v>6.0879999999999997E-2</c:v>
                </c:pt>
                <c:pt idx="2045">
                  <c:v>6.0900000000000003E-2</c:v>
                </c:pt>
                <c:pt idx="2046">
                  <c:v>6.0920000000000002E-2</c:v>
                </c:pt>
                <c:pt idx="2047">
                  <c:v>6.0940000000000001E-2</c:v>
                </c:pt>
                <c:pt idx="2048">
                  <c:v>6.096E-2</c:v>
                </c:pt>
                <c:pt idx="2049">
                  <c:v>6.0979999999999999E-2</c:v>
                </c:pt>
                <c:pt idx="2050">
                  <c:v>6.0999999999999999E-2</c:v>
                </c:pt>
                <c:pt idx="2051">
                  <c:v>6.1019999999999998E-2</c:v>
                </c:pt>
                <c:pt idx="2052">
                  <c:v>6.1039999999999997E-2</c:v>
                </c:pt>
                <c:pt idx="2053">
                  <c:v>6.1060000000000003E-2</c:v>
                </c:pt>
                <c:pt idx="2054">
                  <c:v>6.1080000000000002E-2</c:v>
                </c:pt>
                <c:pt idx="2055">
                  <c:v>6.1100000000000002E-2</c:v>
                </c:pt>
                <c:pt idx="2056">
                  <c:v>6.1120000000000001E-2</c:v>
                </c:pt>
                <c:pt idx="2057">
                  <c:v>6.114E-2</c:v>
                </c:pt>
                <c:pt idx="2058">
                  <c:v>6.1159999999999999E-2</c:v>
                </c:pt>
                <c:pt idx="2059">
                  <c:v>6.1179999999999998E-2</c:v>
                </c:pt>
                <c:pt idx="2060">
                  <c:v>6.1199999999999997E-2</c:v>
                </c:pt>
                <c:pt idx="2061">
                  <c:v>6.1219999999999997E-2</c:v>
                </c:pt>
                <c:pt idx="2062">
                  <c:v>6.1240000000000003E-2</c:v>
                </c:pt>
                <c:pt idx="2063">
                  <c:v>6.1260000000000002E-2</c:v>
                </c:pt>
                <c:pt idx="2064">
                  <c:v>6.1280000000000001E-2</c:v>
                </c:pt>
                <c:pt idx="2065">
                  <c:v>6.13E-2</c:v>
                </c:pt>
                <c:pt idx="2066">
                  <c:v>6.132E-2</c:v>
                </c:pt>
                <c:pt idx="2067">
                  <c:v>6.1339999999999999E-2</c:v>
                </c:pt>
                <c:pt idx="2068">
                  <c:v>6.1359999999999998E-2</c:v>
                </c:pt>
                <c:pt idx="2069">
                  <c:v>6.1379999999999997E-2</c:v>
                </c:pt>
                <c:pt idx="2070">
                  <c:v>6.1400000000000003E-2</c:v>
                </c:pt>
                <c:pt idx="2071">
                  <c:v>6.1420000000000002E-2</c:v>
                </c:pt>
                <c:pt idx="2072">
                  <c:v>6.1440000000000002E-2</c:v>
                </c:pt>
                <c:pt idx="2073">
                  <c:v>6.1460000000000001E-2</c:v>
                </c:pt>
                <c:pt idx="2074">
                  <c:v>6.148E-2</c:v>
                </c:pt>
                <c:pt idx="2075">
                  <c:v>6.1499999999999999E-2</c:v>
                </c:pt>
                <c:pt idx="2076">
                  <c:v>6.1519999999999998E-2</c:v>
                </c:pt>
                <c:pt idx="2077">
                  <c:v>6.1539999999999997E-2</c:v>
                </c:pt>
                <c:pt idx="2078">
                  <c:v>6.1559999999999997E-2</c:v>
                </c:pt>
                <c:pt idx="2079">
                  <c:v>6.1580000000000003E-2</c:v>
                </c:pt>
                <c:pt idx="2080">
                  <c:v>6.1600000000000002E-2</c:v>
                </c:pt>
                <c:pt idx="2081">
                  <c:v>6.1620000000000001E-2</c:v>
                </c:pt>
                <c:pt idx="2082">
                  <c:v>6.164E-2</c:v>
                </c:pt>
                <c:pt idx="2083">
                  <c:v>6.166E-2</c:v>
                </c:pt>
                <c:pt idx="2084">
                  <c:v>6.1679999999999999E-2</c:v>
                </c:pt>
                <c:pt idx="2085">
                  <c:v>6.1699999999999998E-2</c:v>
                </c:pt>
                <c:pt idx="2086">
                  <c:v>6.1719999999999997E-2</c:v>
                </c:pt>
                <c:pt idx="2087">
                  <c:v>6.1740000000000003E-2</c:v>
                </c:pt>
                <c:pt idx="2088">
                  <c:v>6.1760000000000002E-2</c:v>
                </c:pt>
                <c:pt idx="2089">
                  <c:v>6.1780000000000002E-2</c:v>
                </c:pt>
                <c:pt idx="2090">
                  <c:v>6.1800000000000001E-2</c:v>
                </c:pt>
                <c:pt idx="2091">
                  <c:v>6.182E-2</c:v>
                </c:pt>
                <c:pt idx="2092">
                  <c:v>6.1839999999999999E-2</c:v>
                </c:pt>
                <c:pt idx="2093">
                  <c:v>6.1859999999999998E-2</c:v>
                </c:pt>
                <c:pt idx="2094">
                  <c:v>6.1879999999999998E-2</c:v>
                </c:pt>
                <c:pt idx="2095">
                  <c:v>6.1899999999999997E-2</c:v>
                </c:pt>
                <c:pt idx="2096">
                  <c:v>6.1920000000000003E-2</c:v>
                </c:pt>
                <c:pt idx="2097">
                  <c:v>6.1940000000000002E-2</c:v>
                </c:pt>
                <c:pt idx="2098">
                  <c:v>6.1960000000000001E-2</c:v>
                </c:pt>
                <c:pt idx="2099">
                  <c:v>6.198E-2</c:v>
                </c:pt>
                <c:pt idx="2100">
                  <c:v>6.2E-2</c:v>
                </c:pt>
                <c:pt idx="2101">
                  <c:v>6.2019999999999999E-2</c:v>
                </c:pt>
                <c:pt idx="2102">
                  <c:v>6.2039999999999998E-2</c:v>
                </c:pt>
                <c:pt idx="2103">
                  <c:v>6.2059999999999997E-2</c:v>
                </c:pt>
                <c:pt idx="2104">
                  <c:v>6.2080000000000003E-2</c:v>
                </c:pt>
                <c:pt idx="2105">
                  <c:v>6.2100000000000002E-2</c:v>
                </c:pt>
                <c:pt idx="2106">
                  <c:v>6.2120000000000002E-2</c:v>
                </c:pt>
                <c:pt idx="2107">
                  <c:v>6.2140000000000001E-2</c:v>
                </c:pt>
                <c:pt idx="2108">
                  <c:v>6.216E-2</c:v>
                </c:pt>
                <c:pt idx="2109">
                  <c:v>6.2179999999999999E-2</c:v>
                </c:pt>
                <c:pt idx="2110">
                  <c:v>6.2199999999999998E-2</c:v>
                </c:pt>
                <c:pt idx="2111">
                  <c:v>6.2219999999999998E-2</c:v>
                </c:pt>
                <c:pt idx="2112">
                  <c:v>6.2239999999999997E-2</c:v>
                </c:pt>
                <c:pt idx="2113">
                  <c:v>6.2260000000000003E-2</c:v>
                </c:pt>
                <c:pt idx="2114">
                  <c:v>6.2280000000000002E-2</c:v>
                </c:pt>
                <c:pt idx="2115">
                  <c:v>6.2300000000000001E-2</c:v>
                </c:pt>
                <c:pt idx="2116">
                  <c:v>6.232E-2</c:v>
                </c:pt>
                <c:pt idx="2117">
                  <c:v>6.234E-2</c:v>
                </c:pt>
                <c:pt idx="2118">
                  <c:v>6.2359999999999999E-2</c:v>
                </c:pt>
                <c:pt idx="2119">
                  <c:v>6.2379999999999998E-2</c:v>
                </c:pt>
                <c:pt idx="2120">
                  <c:v>6.2399999999999997E-2</c:v>
                </c:pt>
                <c:pt idx="2121">
                  <c:v>6.2420000000000003E-2</c:v>
                </c:pt>
                <c:pt idx="2122">
                  <c:v>6.2440000000000002E-2</c:v>
                </c:pt>
                <c:pt idx="2123">
                  <c:v>6.2460000000000002E-2</c:v>
                </c:pt>
                <c:pt idx="2124">
                  <c:v>6.2480000000000001E-2</c:v>
                </c:pt>
                <c:pt idx="2125">
                  <c:v>6.25E-2</c:v>
                </c:pt>
                <c:pt idx="2126">
                  <c:v>6.2520000000000006E-2</c:v>
                </c:pt>
                <c:pt idx="2127">
                  <c:v>6.2539999999999998E-2</c:v>
                </c:pt>
                <c:pt idx="2128">
                  <c:v>6.2560000000000004E-2</c:v>
                </c:pt>
                <c:pt idx="2129">
                  <c:v>6.2579999999999997E-2</c:v>
                </c:pt>
                <c:pt idx="2130">
                  <c:v>6.2600000000000003E-2</c:v>
                </c:pt>
                <c:pt idx="2131">
                  <c:v>6.2619999999999995E-2</c:v>
                </c:pt>
                <c:pt idx="2132">
                  <c:v>6.2640000000000001E-2</c:v>
                </c:pt>
                <c:pt idx="2133">
                  <c:v>6.2659999999999993E-2</c:v>
                </c:pt>
                <c:pt idx="2134">
                  <c:v>6.268E-2</c:v>
                </c:pt>
                <c:pt idx="2135">
                  <c:v>6.2700000000000006E-2</c:v>
                </c:pt>
                <c:pt idx="2136">
                  <c:v>6.2719999999999998E-2</c:v>
                </c:pt>
                <c:pt idx="2137">
                  <c:v>6.2740000000000004E-2</c:v>
                </c:pt>
                <c:pt idx="2138">
                  <c:v>6.2759999999999996E-2</c:v>
                </c:pt>
                <c:pt idx="2139">
                  <c:v>6.2780000000000002E-2</c:v>
                </c:pt>
                <c:pt idx="2140">
                  <c:v>6.2799999999999995E-2</c:v>
                </c:pt>
                <c:pt idx="2141">
                  <c:v>6.2820000000000001E-2</c:v>
                </c:pt>
                <c:pt idx="2142">
                  <c:v>6.2839999999999993E-2</c:v>
                </c:pt>
                <c:pt idx="2143">
                  <c:v>6.2859999999999999E-2</c:v>
                </c:pt>
                <c:pt idx="2144">
                  <c:v>6.2880000000000005E-2</c:v>
                </c:pt>
                <c:pt idx="2145">
                  <c:v>6.2899999999999998E-2</c:v>
                </c:pt>
                <c:pt idx="2146">
                  <c:v>6.2920000000000004E-2</c:v>
                </c:pt>
                <c:pt idx="2147">
                  <c:v>6.2939999999999996E-2</c:v>
                </c:pt>
                <c:pt idx="2148">
                  <c:v>6.2960000000000002E-2</c:v>
                </c:pt>
                <c:pt idx="2149">
                  <c:v>6.2979999999999994E-2</c:v>
                </c:pt>
                <c:pt idx="2150">
                  <c:v>6.3E-2</c:v>
                </c:pt>
                <c:pt idx="2151">
                  <c:v>6.3020000000000007E-2</c:v>
                </c:pt>
                <c:pt idx="2152">
                  <c:v>6.3039999999999999E-2</c:v>
                </c:pt>
                <c:pt idx="2153">
                  <c:v>6.3060000000000005E-2</c:v>
                </c:pt>
                <c:pt idx="2154">
                  <c:v>6.3079999999999997E-2</c:v>
                </c:pt>
                <c:pt idx="2155">
                  <c:v>6.3100000000000003E-2</c:v>
                </c:pt>
                <c:pt idx="2156">
                  <c:v>6.3119999999999996E-2</c:v>
                </c:pt>
                <c:pt idx="2157">
                  <c:v>6.3140000000000002E-2</c:v>
                </c:pt>
                <c:pt idx="2158">
                  <c:v>6.3159999999999994E-2</c:v>
                </c:pt>
                <c:pt idx="2159">
                  <c:v>6.318E-2</c:v>
                </c:pt>
                <c:pt idx="2160">
                  <c:v>6.3200000000000006E-2</c:v>
                </c:pt>
                <c:pt idx="2161">
                  <c:v>6.3219999999999998E-2</c:v>
                </c:pt>
                <c:pt idx="2162">
                  <c:v>6.3240000000000005E-2</c:v>
                </c:pt>
                <c:pt idx="2163">
                  <c:v>6.3259999999999997E-2</c:v>
                </c:pt>
                <c:pt idx="2164">
                  <c:v>6.3280000000000003E-2</c:v>
                </c:pt>
                <c:pt idx="2165">
                  <c:v>6.3299999999999995E-2</c:v>
                </c:pt>
                <c:pt idx="2166">
                  <c:v>6.3320000000000001E-2</c:v>
                </c:pt>
                <c:pt idx="2167">
                  <c:v>6.3339999999999994E-2</c:v>
                </c:pt>
                <c:pt idx="2168">
                  <c:v>6.336E-2</c:v>
                </c:pt>
                <c:pt idx="2169">
                  <c:v>6.3380000000000006E-2</c:v>
                </c:pt>
                <c:pt idx="2170">
                  <c:v>6.3399999999999998E-2</c:v>
                </c:pt>
                <c:pt idx="2171">
                  <c:v>6.3420000000000004E-2</c:v>
                </c:pt>
                <c:pt idx="2172">
                  <c:v>6.3439999999999996E-2</c:v>
                </c:pt>
                <c:pt idx="2173">
                  <c:v>6.3460000000000003E-2</c:v>
                </c:pt>
                <c:pt idx="2174">
                  <c:v>6.3479999999999995E-2</c:v>
                </c:pt>
                <c:pt idx="2175">
                  <c:v>6.3500000000000001E-2</c:v>
                </c:pt>
                <c:pt idx="2176">
                  <c:v>6.3519999999999993E-2</c:v>
                </c:pt>
                <c:pt idx="2177">
                  <c:v>6.3539999999999999E-2</c:v>
                </c:pt>
                <c:pt idx="2178">
                  <c:v>6.3560000000000005E-2</c:v>
                </c:pt>
                <c:pt idx="2179">
                  <c:v>6.3579999999999998E-2</c:v>
                </c:pt>
                <c:pt idx="2180">
                  <c:v>6.3600000000000004E-2</c:v>
                </c:pt>
                <c:pt idx="2181">
                  <c:v>6.3619999999999996E-2</c:v>
                </c:pt>
                <c:pt idx="2182">
                  <c:v>6.3640000000000002E-2</c:v>
                </c:pt>
                <c:pt idx="2183">
                  <c:v>6.3659999999999994E-2</c:v>
                </c:pt>
                <c:pt idx="2184">
                  <c:v>6.368E-2</c:v>
                </c:pt>
                <c:pt idx="2185">
                  <c:v>6.3700000000000007E-2</c:v>
                </c:pt>
                <c:pt idx="2186">
                  <c:v>6.3719999999999999E-2</c:v>
                </c:pt>
                <c:pt idx="2187">
                  <c:v>6.3740000000000005E-2</c:v>
                </c:pt>
                <c:pt idx="2188">
                  <c:v>6.3759999999999997E-2</c:v>
                </c:pt>
                <c:pt idx="2189">
                  <c:v>6.3780000000000003E-2</c:v>
                </c:pt>
                <c:pt idx="2190">
                  <c:v>6.3799999999999996E-2</c:v>
                </c:pt>
                <c:pt idx="2191">
                  <c:v>6.3820000000000002E-2</c:v>
                </c:pt>
                <c:pt idx="2192">
                  <c:v>6.3839999999999994E-2</c:v>
                </c:pt>
                <c:pt idx="2193">
                  <c:v>6.386E-2</c:v>
                </c:pt>
                <c:pt idx="2194">
                  <c:v>6.3880000000000006E-2</c:v>
                </c:pt>
                <c:pt idx="2195">
                  <c:v>6.3899999999999998E-2</c:v>
                </c:pt>
                <c:pt idx="2196">
                  <c:v>6.3920000000000005E-2</c:v>
                </c:pt>
                <c:pt idx="2197">
                  <c:v>6.3939999999999997E-2</c:v>
                </c:pt>
                <c:pt idx="2198">
                  <c:v>6.3960000000000003E-2</c:v>
                </c:pt>
                <c:pt idx="2199">
                  <c:v>6.3979999999999995E-2</c:v>
                </c:pt>
                <c:pt idx="2200">
                  <c:v>6.4000000000000001E-2</c:v>
                </c:pt>
                <c:pt idx="2201">
                  <c:v>6.4019999999999994E-2</c:v>
                </c:pt>
                <c:pt idx="2202">
                  <c:v>6.404E-2</c:v>
                </c:pt>
                <c:pt idx="2203">
                  <c:v>6.4060000000000006E-2</c:v>
                </c:pt>
                <c:pt idx="2204">
                  <c:v>6.4079999999999998E-2</c:v>
                </c:pt>
                <c:pt idx="2205">
                  <c:v>6.4100000000000004E-2</c:v>
                </c:pt>
                <c:pt idx="2206">
                  <c:v>6.4119999999999996E-2</c:v>
                </c:pt>
                <c:pt idx="2207">
                  <c:v>6.4140000000000003E-2</c:v>
                </c:pt>
                <c:pt idx="2208">
                  <c:v>6.4159999999999995E-2</c:v>
                </c:pt>
                <c:pt idx="2209">
                  <c:v>6.4180000000000001E-2</c:v>
                </c:pt>
                <c:pt idx="2210">
                  <c:v>6.4199999999999993E-2</c:v>
                </c:pt>
                <c:pt idx="2211">
                  <c:v>6.4219999999999999E-2</c:v>
                </c:pt>
                <c:pt idx="2212">
                  <c:v>6.4240000000000005E-2</c:v>
                </c:pt>
                <c:pt idx="2213">
                  <c:v>6.4259999999999998E-2</c:v>
                </c:pt>
                <c:pt idx="2214">
                  <c:v>6.4280000000000004E-2</c:v>
                </c:pt>
                <c:pt idx="2215">
                  <c:v>6.4299999999999996E-2</c:v>
                </c:pt>
                <c:pt idx="2216">
                  <c:v>6.4320000000000002E-2</c:v>
                </c:pt>
                <c:pt idx="2217">
                  <c:v>6.4339999999999994E-2</c:v>
                </c:pt>
                <c:pt idx="2218">
                  <c:v>6.4360000000000001E-2</c:v>
                </c:pt>
                <c:pt idx="2219">
                  <c:v>6.4380000000000007E-2</c:v>
                </c:pt>
                <c:pt idx="2220">
                  <c:v>6.4399999999999999E-2</c:v>
                </c:pt>
                <c:pt idx="2221">
                  <c:v>6.4420000000000005E-2</c:v>
                </c:pt>
                <c:pt idx="2222">
                  <c:v>6.4439999999999997E-2</c:v>
                </c:pt>
                <c:pt idx="2223">
                  <c:v>6.4460000000000003E-2</c:v>
                </c:pt>
                <c:pt idx="2224">
                  <c:v>6.4479999999999996E-2</c:v>
                </c:pt>
                <c:pt idx="2225">
                  <c:v>6.4500000000000002E-2</c:v>
                </c:pt>
                <c:pt idx="2226">
                  <c:v>6.4519999999999994E-2</c:v>
                </c:pt>
                <c:pt idx="2227">
                  <c:v>6.454E-2</c:v>
                </c:pt>
                <c:pt idx="2228">
                  <c:v>6.4560000000000006E-2</c:v>
                </c:pt>
                <c:pt idx="2229">
                  <c:v>6.4579999999999999E-2</c:v>
                </c:pt>
                <c:pt idx="2230">
                  <c:v>6.4600000000000005E-2</c:v>
                </c:pt>
                <c:pt idx="2231">
                  <c:v>6.4619999999999997E-2</c:v>
                </c:pt>
                <c:pt idx="2232">
                  <c:v>6.4640000000000003E-2</c:v>
                </c:pt>
                <c:pt idx="2233">
                  <c:v>6.4659999999999995E-2</c:v>
                </c:pt>
                <c:pt idx="2234">
                  <c:v>6.4680000000000001E-2</c:v>
                </c:pt>
                <c:pt idx="2235">
                  <c:v>6.4699999999999994E-2</c:v>
                </c:pt>
                <c:pt idx="2236">
                  <c:v>6.472E-2</c:v>
                </c:pt>
                <c:pt idx="2237">
                  <c:v>6.4740000000000006E-2</c:v>
                </c:pt>
                <c:pt idx="2238">
                  <c:v>6.4759999999999998E-2</c:v>
                </c:pt>
                <c:pt idx="2239">
                  <c:v>6.4780000000000004E-2</c:v>
                </c:pt>
                <c:pt idx="2240">
                  <c:v>6.4799999999999996E-2</c:v>
                </c:pt>
                <c:pt idx="2241">
                  <c:v>6.4820000000000003E-2</c:v>
                </c:pt>
                <c:pt idx="2242">
                  <c:v>6.4839999999999995E-2</c:v>
                </c:pt>
                <c:pt idx="2243">
                  <c:v>6.4860000000000001E-2</c:v>
                </c:pt>
                <c:pt idx="2244">
                  <c:v>6.4879999999999993E-2</c:v>
                </c:pt>
                <c:pt idx="2245">
                  <c:v>6.4899999999999999E-2</c:v>
                </c:pt>
                <c:pt idx="2246">
                  <c:v>6.4920000000000005E-2</c:v>
                </c:pt>
                <c:pt idx="2247">
                  <c:v>6.4939999999999998E-2</c:v>
                </c:pt>
                <c:pt idx="2248">
                  <c:v>6.4960000000000004E-2</c:v>
                </c:pt>
                <c:pt idx="2249">
                  <c:v>6.4979999999999996E-2</c:v>
                </c:pt>
                <c:pt idx="2250">
                  <c:v>6.5000000000000002E-2</c:v>
                </c:pt>
                <c:pt idx="2251">
                  <c:v>6.5019999999999994E-2</c:v>
                </c:pt>
                <c:pt idx="2252">
                  <c:v>6.5040000000000001E-2</c:v>
                </c:pt>
                <c:pt idx="2253">
                  <c:v>6.5060000000000007E-2</c:v>
                </c:pt>
                <c:pt idx="2254">
                  <c:v>6.5079999999999999E-2</c:v>
                </c:pt>
                <c:pt idx="2255">
                  <c:v>6.5100000000000005E-2</c:v>
                </c:pt>
                <c:pt idx="2256">
                  <c:v>6.5119999999999997E-2</c:v>
                </c:pt>
                <c:pt idx="2257">
                  <c:v>6.5140000000000003E-2</c:v>
                </c:pt>
                <c:pt idx="2258">
                  <c:v>6.5159999999999996E-2</c:v>
                </c:pt>
                <c:pt idx="2259">
                  <c:v>6.5180000000000002E-2</c:v>
                </c:pt>
                <c:pt idx="2260">
                  <c:v>6.5199999999999994E-2</c:v>
                </c:pt>
                <c:pt idx="2261">
                  <c:v>6.522E-2</c:v>
                </c:pt>
                <c:pt idx="2262">
                  <c:v>6.5240000000000006E-2</c:v>
                </c:pt>
                <c:pt idx="2263">
                  <c:v>6.5259999999999999E-2</c:v>
                </c:pt>
                <c:pt idx="2264">
                  <c:v>6.5280000000000005E-2</c:v>
                </c:pt>
                <c:pt idx="2265">
                  <c:v>6.5299999999999997E-2</c:v>
                </c:pt>
                <c:pt idx="2266">
                  <c:v>6.5320000000000003E-2</c:v>
                </c:pt>
                <c:pt idx="2267">
                  <c:v>6.5339999999999995E-2</c:v>
                </c:pt>
                <c:pt idx="2268">
                  <c:v>6.5360000000000001E-2</c:v>
                </c:pt>
                <c:pt idx="2269">
                  <c:v>6.5379999999999994E-2</c:v>
                </c:pt>
                <c:pt idx="2270">
                  <c:v>6.54E-2</c:v>
                </c:pt>
                <c:pt idx="2271">
                  <c:v>6.5420000000000006E-2</c:v>
                </c:pt>
                <c:pt idx="2272">
                  <c:v>6.5439999999999998E-2</c:v>
                </c:pt>
                <c:pt idx="2273">
                  <c:v>6.5460000000000004E-2</c:v>
                </c:pt>
                <c:pt idx="2274">
                  <c:v>6.5479999999999997E-2</c:v>
                </c:pt>
                <c:pt idx="2275">
                  <c:v>6.5500000000000003E-2</c:v>
                </c:pt>
                <c:pt idx="2276">
                  <c:v>6.5519999999999995E-2</c:v>
                </c:pt>
                <c:pt idx="2277">
                  <c:v>6.5540000000000001E-2</c:v>
                </c:pt>
                <c:pt idx="2278">
                  <c:v>6.5559999999999993E-2</c:v>
                </c:pt>
                <c:pt idx="2279">
                  <c:v>6.5579999999999999E-2</c:v>
                </c:pt>
                <c:pt idx="2280">
                  <c:v>6.5600000000000006E-2</c:v>
                </c:pt>
                <c:pt idx="2281">
                  <c:v>6.5619999999999998E-2</c:v>
                </c:pt>
                <c:pt idx="2282">
                  <c:v>6.5640000000000004E-2</c:v>
                </c:pt>
                <c:pt idx="2283">
                  <c:v>6.5659999999999996E-2</c:v>
                </c:pt>
                <c:pt idx="2284">
                  <c:v>6.5680000000000002E-2</c:v>
                </c:pt>
                <c:pt idx="2285">
                  <c:v>6.5699999999999995E-2</c:v>
                </c:pt>
                <c:pt idx="2286">
                  <c:v>6.5720000000000001E-2</c:v>
                </c:pt>
                <c:pt idx="2287">
                  <c:v>6.5740000000000007E-2</c:v>
                </c:pt>
                <c:pt idx="2288">
                  <c:v>6.5759999999999999E-2</c:v>
                </c:pt>
                <c:pt idx="2289">
                  <c:v>6.5780000000000005E-2</c:v>
                </c:pt>
                <c:pt idx="2290">
                  <c:v>6.5799999999999997E-2</c:v>
                </c:pt>
                <c:pt idx="2291">
                  <c:v>6.5820000000000004E-2</c:v>
                </c:pt>
                <c:pt idx="2292">
                  <c:v>6.5839999999999996E-2</c:v>
                </c:pt>
                <c:pt idx="2293">
                  <c:v>6.5860000000000002E-2</c:v>
                </c:pt>
                <c:pt idx="2294">
                  <c:v>6.5879999999999994E-2</c:v>
                </c:pt>
                <c:pt idx="2295">
                  <c:v>6.59E-2</c:v>
                </c:pt>
                <c:pt idx="2296">
                  <c:v>6.5920000000000006E-2</c:v>
                </c:pt>
                <c:pt idx="2297">
                  <c:v>6.5939999999999999E-2</c:v>
                </c:pt>
                <c:pt idx="2298">
                  <c:v>6.5960000000000005E-2</c:v>
                </c:pt>
                <c:pt idx="2299">
                  <c:v>6.5979999999999997E-2</c:v>
                </c:pt>
                <c:pt idx="2300">
                  <c:v>6.6000000000000003E-2</c:v>
                </c:pt>
                <c:pt idx="2301">
                  <c:v>6.6019999999999995E-2</c:v>
                </c:pt>
                <c:pt idx="2302">
                  <c:v>6.6040000000000001E-2</c:v>
                </c:pt>
                <c:pt idx="2303">
                  <c:v>6.6059999999999994E-2</c:v>
                </c:pt>
                <c:pt idx="2304">
                  <c:v>6.608E-2</c:v>
                </c:pt>
                <c:pt idx="2305">
                  <c:v>6.6100000000000006E-2</c:v>
                </c:pt>
                <c:pt idx="2306">
                  <c:v>6.6119999999999998E-2</c:v>
                </c:pt>
                <c:pt idx="2307">
                  <c:v>6.6140000000000004E-2</c:v>
                </c:pt>
                <c:pt idx="2308">
                  <c:v>6.6159999999999997E-2</c:v>
                </c:pt>
                <c:pt idx="2309">
                  <c:v>6.6180000000000003E-2</c:v>
                </c:pt>
                <c:pt idx="2310">
                  <c:v>6.6199999999999995E-2</c:v>
                </c:pt>
                <c:pt idx="2311">
                  <c:v>6.6220000000000001E-2</c:v>
                </c:pt>
                <c:pt idx="2312">
                  <c:v>6.6239999999999993E-2</c:v>
                </c:pt>
                <c:pt idx="2313">
                  <c:v>6.6259999999999999E-2</c:v>
                </c:pt>
                <c:pt idx="2314">
                  <c:v>6.6280000000000006E-2</c:v>
                </c:pt>
                <c:pt idx="2315">
                  <c:v>6.6299999999999998E-2</c:v>
                </c:pt>
                <c:pt idx="2316">
                  <c:v>6.6320000000000004E-2</c:v>
                </c:pt>
                <c:pt idx="2317">
                  <c:v>6.6339999999999996E-2</c:v>
                </c:pt>
                <c:pt idx="2318">
                  <c:v>6.6360000000000002E-2</c:v>
                </c:pt>
                <c:pt idx="2319">
                  <c:v>6.6379999999999995E-2</c:v>
                </c:pt>
                <c:pt idx="2320">
                  <c:v>6.6400000000000001E-2</c:v>
                </c:pt>
                <c:pt idx="2321">
                  <c:v>6.6420000000000007E-2</c:v>
                </c:pt>
                <c:pt idx="2322">
                  <c:v>6.6439999999999999E-2</c:v>
                </c:pt>
                <c:pt idx="2323">
                  <c:v>6.6460000000000005E-2</c:v>
                </c:pt>
                <c:pt idx="2324">
                  <c:v>6.6479999999999997E-2</c:v>
                </c:pt>
                <c:pt idx="2325">
                  <c:v>6.6500000000000004E-2</c:v>
                </c:pt>
                <c:pt idx="2326">
                  <c:v>6.6519999999999996E-2</c:v>
                </c:pt>
                <c:pt idx="2327">
                  <c:v>6.6540000000000002E-2</c:v>
                </c:pt>
                <c:pt idx="2328">
                  <c:v>6.6559999999999994E-2</c:v>
                </c:pt>
                <c:pt idx="2329">
                  <c:v>6.658E-2</c:v>
                </c:pt>
                <c:pt idx="2330">
                  <c:v>6.6600000000000006E-2</c:v>
                </c:pt>
                <c:pt idx="2331">
                  <c:v>6.6619999999999999E-2</c:v>
                </c:pt>
                <c:pt idx="2332">
                  <c:v>6.6640000000000005E-2</c:v>
                </c:pt>
                <c:pt idx="2333">
                  <c:v>6.6659999999999997E-2</c:v>
                </c:pt>
                <c:pt idx="2334">
                  <c:v>6.6680000000000003E-2</c:v>
                </c:pt>
                <c:pt idx="2335">
                  <c:v>6.6699999999999995E-2</c:v>
                </c:pt>
                <c:pt idx="2336">
                  <c:v>6.6720000000000002E-2</c:v>
                </c:pt>
                <c:pt idx="2337">
                  <c:v>6.6739999999999994E-2</c:v>
                </c:pt>
                <c:pt idx="2338">
                  <c:v>6.676E-2</c:v>
                </c:pt>
                <c:pt idx="2339">
                  <c:v>6.6780000000000006E-2</c:v>
                </c:pt>
                <c:pt idx="2340">
                  <c:v>6.6799999999999998E-2</c:v>
                </c:pt>
                <c:pt idx="2341">
                  <c:v>6.6820000000000004E-2</c:v>
                </c:pt>
                <c:pt idx="2342">
                  <c:v>6.6839999999999997E-2</c:v>
                </c:pt>
                <c:pt idx="2343">
                  <c:v>6.6860000000000003E-2</c:v>
                </c:pt>
                <c:pt idx="2344">
                  <c:v>6.6879999999999995E-2</c:v>
                </c:pt>
                <c:pt idx="2345">
                  <c:v>6.6900000000000001E-2</c:v>
                </c:pt>
                <c:pt idx="2346">
                  <c:v>6.6919999999999993E-2</c:v>
                </c:pt>
                <c:pt idx="2347">
                  <c:v>6.694E-2</c:v>
                </c:pt>
                <c:pt idx="2348">
                  <c:v>6.6960000000000006E-2</c:v>
                </c:pt>
                <c:pt idx="2349">
                  <c:v>6.6979999999999998E-2</c:v>
                </c:pt>
                <c:pt idx="2350">
                  <c:v>6.7000000000000004E-2</c:v>
                </c:pt>
                <c:pt idx="2351">
                  <c:v>6.7019999999999996E-2</c:v>
                </c:pt>
                <c:pt idx="2352">
                  <c:v>6.7040000000000002E-2</c:v>
                </c:pt>
                <c:pt idx="2353">
                  <c:v>6.7059999999999995E-2</c:v>
                </c:pt>
                <c:pt idx="2354">
                  <c:v>6.7080000000000001E-2</c:v>
                </c:pt>
                <c:pt idx="2355">
                  <c:v>6.7100000000000007E-2</c:v>
                </c:pt>
                <c:pt idx="2356">
                  <c:v>6.7119999999999999E-2</c:v>
                </c:pt>
                <c:pt idx="2357">
                  <c:v>6.7140000000000005E-2</c:v>
                </c:pt>
                <c:pt idx="2358">
                  <c:v>6.7159999999999997E-2</c:v>
                </c:pt>
                <c:pt idx="2359">
                  <c:v>6.7180000000000004E-2</c:v>
                </c:pt>
                <c:pt idx="2360">
                  <c:v>6.7199999999999996E-2</c:v>
                </c:pt>
                <c:pt idx="2361">
                  <c:v>6.7220000000000002E-2</c:v>
                </c:pt>
                <c:pt idx="2362">
                  <c:v>6.7239999999999994E-2</c:v>
                </c:pt>
                <c:pt idx="2363">
                  <c:v>6.726E-2</c:v>
                </c:pt>
                <c:pt idx="2364">
                  <c:v>6.7280000000000006E-2</c:v>
                </c:pt>
                <c:pt idx="2365">
                  <c:v>6.7299999999999999E-2</c:v>
                </c:pt>
                <c:pt idx="2366">
                  <c:v>6.7320000000000005E-2</c:v>
                </c:pt>
                <c:pt idx="2367">
                  <c:v>6.7339999999999997E-2</c:v>
                </c:pt>
                <c:pt idx="2368">
                  <c:v>6.7360000000000003E-2</c:v>
                </c:pt>
                <c:pt idx="2369">
                  <c:v>6.7379999999999995E-2</c:v>
                </c:pt>
                <c:pt idx="2370">
                  <c:v>6.7400000000000002E-2</c:v>
                </c:pt>
                <c:pt idx="2371">
                  <c:v>6.7419999999999994E-2</c:v>
                </c:pt>
                <c:pt idx="2372">
                  <c:v>6.744E-2</c:v>
                </c:pt>
                <c:pt idx="2373">
                  <c:v>6.7460000000000006E-2</c:v>
                </c:pt>
                <c:pt idx="2374">
                  <c:v>6.7479999999999998E-2</c:v>
                </c:pt>
                <c:pt idx="2375">
                  <c:v>6.7500000000000004E-2</c:v>
                </c:pt>
                <c:pt idx="2376">
                  <c:v>6.7519999999999997E-2</c:v>
                </c:pt>
                <c:pt idx="2377">
                  <c:v>6.7540000000000003E-2</c:v>
                </c:pt>
                <c:pt idx="2378">
                  <c:v>6.7559999999999995E-2</c:v>
                </c:pt>
                <c:pt idx="2379">
                  <c:v>6.7580000000000001E-2</c:v>
                </c:pt>
                <c:pt idx="2380">
                  <c:v>6.7599999999999993E-2</c:v>
                </c:pt>
                <c:pt idx="2381">
                  <c:v>6.762E-2</c:v>
                </c:pt>
                <c:pt idx="2382">
                  <c:v>6.7640000000000006E-2</c:v>
                </c:pt>
                <c:pt idx="2383">
                  <c:v>6.7659999999999998E-2</c:v>
                </c:pt>
                <c:pt idx="2384">
                  <c:v>6.7680000000000004E-2</c:v>
                </c:pt>
                <c:pt idx="2385">
                  <c:v>6.7699999999999996E-2</c:v>
                </c:pt>
                <c:pt idx="2386">
                  <c:v>6.7720000000000002E-2</c:v>
                </c:pt>
                <c:pt idx="2387">
                  <c:v>6.7739999999999995E-2</c:v>
                </c:pt>
                <c:pt idx="2388">
                  <c:v>6.7760000000000001E-2</c:v>
                </c:pt>
                <c:pt idx="2389">
                  <c:v>6.7780000000000007E-2</c:v>
                </c:pt>
                <c:pt idx="2390">
                  <c:v>6.7799999999999999E-2</c:v>
                </c:pt>
                <c:pt idx="2391">
                  <c:v>6.7820000000000005E-2</c:v>
                </c:pt>
                <c:pt idx="2392">
                  <c:v>6.7839999999999998E-2</c:v>
                </c:pt>
                <c:pt idx="2393">
                  <c:v>6.7860000000000004E-2</c:v>
                </c:pt>
                <c:pt idx="2394">
                  <c:v>6.7879999999999996E-2</c:v>
                </c:pt>
                <c:pt idx="2395">
                  <c:v>6.7900000000000002E-2</c:v>
                </c:pt>
                <c:pt idx="2396">
                  <c:v>6.7919999999999994E-2</c:v>
                </c:pt>
                <c:pt idx="2397">
                  <c:v>6.794E-2</c:v>
                </c:pt>
                <c:pt idx="2398">
                  <c:v>6.7960000000000007E-2</c:v>
                </c:pt>
                <c:pt idx="2399">
                  <c:v>6.7979999999999999E-2</c:v>
                </c:pt>
                <c:pt idx="2400">
                  <c:v>6.8000000000000005E-2</c:v>
                </c:pt>
                <c:pt idx="2401">
                  <c:v>6.8019999999999997E-2</c:v>
                </c:pt>
                <c:pt idx="2402">
                  <c:v>6.8040000000000003E-2</c:v>
                </c:pt>
                <c:pt idx="2403">
                  <c:v>6.8059999999999996E-2</c:v>
                </c:pt>
                <c:pt idx="2404">
                  <c:v>6.8080000000000002E-2</c:v>
                </c:pt>
                <c:pt idx="2405">
                  <c:v>6.8099999999999994E-2</c:v>
                </c:pt>
                <c:pt idx="2406">
                  <c:v>6.812E-2</c:v>
                </c:pt>
                <c:pt idx="2407">
                  <c:v>6.8140000000000006E-2</c:v>
                </c:pt>
                <c:pt idx="2408">
                  <c:v>6.8159999999999998E-2</c:v>
                </c:pt>
                <c:pt idx="2409">
                  <c:v>6.8180000000000004E-2</c:v>
                </c:pt>
                <c:pt idx="2410">
                  <c:v>6.8199999999999997E-2</c:v>
                </c:pt>
                <c:pt idx="2411">
                  <c:v>6.8220000000000003E-2</c:v>
                </c:pt>
                <c:pt idx="2412">
                  <c:v>6.8239999999999995E-2</c:v>
                </c:pt>
                <c:pt idx="2413">
                  <c:v>6.8260000000000001E-2</c:v>
                </c:pt>
                <c:pt idx="2414">
                  <c:v>6.8279999999999993E-2</c:v>
                </c:pt>
                <c:pt idx="2415">
                  <c:v>6.83E-2</c:v>
                </c:pt>
                <c:pt idx="2416">
                  <c:v>6.8320000000000006E-2</c:v>
                </c:pt>
                <c:pt idx="2417">
                  <c:v>6.8339999999999998E-2</c:v>
                </c:pt>
                <c:pt idx="2418">
                  <c:v>6.8360000000000004E-2</c:v>
                </c:pt>
                <c:pt idx="2419">
                  <c:v>6.8379999999999996E-2</c:v>
                </c:pt>
                <c:pt idx="2420">
                  <c:v>6.8400000000000002E-2</c:v>
                </c:pt>
                <c:pt idx="2421">
                  <c:v>6.8419999999999995E-2</c:v>
                </c:pt>
                <c:pt idx="2422">
                  <c:v>6.8440000000000001E-2</c:v>
                </c:pt>
                <c:pt idx="2423">
                  <c:v>6.8459999999999993E-2</c:v>
                </c:pt>
                <c:pt idx="2424">
                  <c:v>6.8479999999999999E-2</c:v>
                </c:pt>
                <c:pt idx="2425">
                  <c:v>6.8500000000000005E-2</c:v>
                </c:pt>
                <c:pt idx="2426">
                  <c:v>6.8519999999999998E-2</c:v>
                </c:pt>
                <c:pt idx="2427">
                  <c:v>6.8540000000000004E-2</c:v>
                </c:pt>
                <c:pt idx="2428">
                  <c:v>6.8559999999999996E-2</c:v>
                </c:pt>
                <c:pt idx="2429">
                  <c:v>6.8580000000000002E-2</c:v>
                </c:pt>
                <c:pt idx="2430">
                  <c:v>6.8599999999999994E-2</c:v>
                </c:pt>
                <c:pt idx="2431">
                  <c:v>6.862E-2</c:v>
                </c:pt>
                <c:pt idx="2432">
                  <c:v>6.8640000000000007E-2</c:v>
                </c:pt>
                <c:pt idx="2433">
                  <c:v>6.8659999999999999E-2</c:v>
                </c:pt>
                <c:pt idx="2434">
                  <c:v>6.8680000000000005E-2</c:v>
                </c:pt>
                <c:pt idx="2435">
                  <c:v>6.8699999999999997E-2</c:v>
                </c:pt>
                <c:pt idx="2436">
                  <c:v>6.8720000000000003E-2</c:v>
                </c:pt>
                <c:pt idx="2437">
                  <c:v>6.8739999999999996E-2</c:v>
                </c:pt>
                <c:pt idx="2438">
                  <c:v>6.8760000000000002E-2</c:v>
                </c:pt>
                <c:pt idx="2439">
                  <c:v>6.8779999999999994E-2</c:v>
                </c:pt>
                <c:pt idx="2440">
                  <c:v>6.88E-2</c:v>
                </c:pt>
                <c:pt idx="2441">
                  <c:v>6.8820000000000006E-2</c:v>
                </c:pt>
                <c:pt idx="2442">
                  <c:v>6.8839999999999998E-2</c:v>
                </c:pt>
                <c:pt idx="2443">
                  <c:v>6.8860000000000005E-2</c:v>
                </c:pt>
                <c:pt idx="2444">
                  <c:v>6.8879999999999997E-2</c:v>
                </c:pt>
                <c:pt idx="2445">
                  <c:v>6.8900000000000003E-2</c:v>
                </c:pt>
                <c:pt idx="2446">
                  <c:v>6.8919999999999995E-2</c:v>
                </c:pt>
                <c:pt idx="2447">
                  <c:v>6.8940000000000001E-2</c:v>
                </c:pt>
                <c:pt idx="2448">
                  <c:v>6.8959999999999994E-2</c:v>
                </c:pt>
                <c:pt idx="2449">
                  <c:v>6.898E-2</c:v>
                </c:pt>
                <c:pt idx="2450">
                  <c:v>6.9000000000000006E-2</c:v>
                </c:pt>
                <c:pt idx="2451">
                  <c:v>6.9019999999999998E-2</c:v>
                </c:pt>
                <c:pt idx="2452">
                  <c:v>6.9040000000000004E-2</c:v>
                </c:pt>
                <c:pt idx="2453">
                  <c:v>6.9059999999999996E-2</c:v>
                </c:pt>
                <c:pt idx="2454">
                  <c:v>6.9080000000000003E-2</c:v>
                </c:pt>
                <c:pt idx="2455">
                  <c:v>6.9099999999999995E-2</c:v>
                </c:pt>
                <c:pt idx="2456">
                  <c:v>6.9120000000000001E-2</c:v>
                </c:pt>
                <c:pt idx="2457">
                  <c:v>6.9139999999999993E-2</c:v>
                </c:pt>
                <c:pt idx="2458">
                  <c:v>6.9159999999999999E-2</c:v>
                </c:pt>
                <c:pt idx="2459">
                  <c:v>6.9180000000000005E-2</c:v>
                </c:pt>
                <c:pt idx="2460">
                  <c:v>6.9199999999999998E-2</c:v>
                </c:pt>
                <c:pt idx="2461">
                  <c:v>6.9220000000000004E-2</c:v>
                </c:pt>
                <c:pt idx="2462">
                  <c:v>6.9239999999999996E-2</c:v>
                </c:pt>
                <c:pt idx="2463">
                  <c:v>6.9260000000000002E-2</c:v>
                </c:pt>
                <c:pt idx="2464">
                  <c:v>6.9279999999999994E-2</c:v>
                </c:pt>
                <c:pt idx="2465">
                  <c:v>6.93E-2</c:v>
                </c:pt>
                <c:pt idx="2466">
                  <c:v>6.9320000000000007E-2</c:v>
                </c:pt>
                <c:pt idx="2467">
                  <c:v>6.9339999999999999E-2</c:v>
                </c:pt>
                <c:pt idx="2468">
                  <c:v>6.9360000000000005E-2</c:v>
                </c:pt>
                <c:pt idx="2469">
                  <c:v>6.9379999999999997E-2</c:v>
                </c:pt>
                <c:pt idx="2470">
                  <c:v>6.9400000000000003E-2</c:v>
                </c:pt>
                <c:pt idx="2471">
                  <c:v>6.9419999999999996E-2</c:v>
                </c:pt>
                <c:pt idx="2472">
                  <c:v>6.9440000000000002E-2</c:v>
                </c:pt>
                <c:pt idx="2473">
                  <c:v>6.9459999999999994E-2</c:v>
                </c:pt>
                <c:pt idx="2474">
                  <c:v>6.948E-2</c:v>
                </c:pt>
                <c:pt idx="2475">
                  <c:v>6.9500000000000006E-2</c:v>
                </c:pt>
                <c:pt idx="2476">
                  <c:v>6.9519999999999998E-2</c:v>
                </c:pt>
                <c:pt idx="2477">
                  <c:v>6.9540000000000005E-2</c:v>
                </c:pt>
                <c:pt idx="2478">
                  <c:v>6.9559999999999997E-2</c:v>
                </c:pt>
                <c:pt idx="2479">
                  <c:v>6.9580000000000003E-2</c:v>
                </c:pt>
                <c:pt idx="2480">
                  <c:v>6.9599999999999995E-2</c:v>
                </c:pt>
                <c:pt idx="2481">
                  <c:v>6.9620000000000001E-2</c:v>
                </c:pt>
                <c:pt idx="2482">
                  <c:v>6.9639999999999994E-2</c:v>
                </c:pt>
                <c:pt idx="2483">
                  <c:v>6.966E-2</c:v>
                </c:pt>
                <c:pt idx="2484">
                  <c:v>6.9680000000000006E-2</c:v>
                </c:pt>
                <c:pt idx="2485">
                  <c:v>6.9699999999999998E-2</c:v>
                </c:pt>
                <c:pt idx="2486">
                  <c:v>6.9720000000000004E-2</c:v>
                </c:pt>
                <c:pt idx="2487">
                  <c:v>6.9739999999999996E-2</c:v>
                </c:pt>
                <c:pt idx="2488">
                  <c:v>6.9760000000000003E-2</c:v>
                </c:pt>
                <c:pt idx="2489">
                  <c:v>6.9779999999999995E-2</c:v>
                </c:pt>
                <c:pt idx="2490">
                  <c:v>6.9800000000000001E-2</c:v>
                </c:pt>
                <c:pt idx="2491">
                  <c:v>6.9819999999999993E-2</c:v>
                </c:pt>
                <c:pt idx="2492">
                  <c:v>6.9839999999999999E-2</c:v>
                </c:pt>
                <c:pt idx="2493">
                  <c:v>6.9860000000000005E-2</c:v>
                </c:pt>
                <c:pt idx="2494">
                  <c:v>6.9879999999999998E-2</c:v>
                </c:pt>
                <c:pt idx="2495">
                  <c:v>6.9900000000000004E-2</c:v>
                </c:pt>
                <c:pt idx="2496">
                  <c:v>6.9919999999999996E-2</c:v>
                </c:pt>
                <c:pt idx="2497">
                  <c:v>6.9940000000000002E-2</c:v>
                </c:pt>
                <c:pt idx="2498">
                  <c:v>6.9959999999999994E-2</c:v>
                </c:pt>
                <c:pt idx="2499">
                  <c:v>6.9980000000000001E-2</c:v>
                </c:pt>
                <c:pt idx="2500">
                  <c:v>7.0000000000000007E-2</c:v>
                </c:pt>
                <c:pt idx="2501">
                  <c:v>7.0019999999999999E-2</c:v>
                </c:pt>
                <c:pt idx="2502">
                  <c:v>7.0040000000000005E-2</c:v>
                </c:pt>
                <c:pt idx="2503">
                  <c:v>7.0059999999999997E-2</c:v>
                </c:pt>
                <c:pt idx="2504">
                  <c:v>7.0080000000000003E-2</c:v>
                </c:pt>
                <c:pt idx="2505">
                  <c:v>7.0099999999999996E-2</c:v>
                </c:pt>
                <c:pt idx="2506">
                  <c:v>7.0120000000000002E-2</c:v>
                </c:pt>
                <c:pt idx="2507">
                  <c:v>7.0139999999999994E-2</c:v>
                </c:pt>
                <c:pt idx="2508">
                  <c:v>7.016E-2</c:v>
                </c:pt>
                <c:pt idx="2509">
                  <c:v>7.0180000000000006E-2</c:v>
                </c:pt>
                <c:pt idx="2510">
                  <c:v>7.0199999999999999E-2</c:v>
                </c:pt>
                <c:pt idx="2511">
                  <c:v>7.0220000000000005E-2</c:v>
                </c:pt>
                <c:pt idx="2512">
                  <c:v>7.0239999999999997E-2</c:v>
                </c:pt>
                <c:pt idx="2513">
                  <c:v>7.0260000000000003E-2</c:v>
                </c:pt>
                <c:pt idx="2514">
                  <c:v>7.0279999999999995E-2</c:v>
                </c:pt>
                <c:pt idx="2515">
                  <c:v>7.0300000000000001E-2</c:v>
                </c:pt>
                <c:pt idx="2516">
                  <c:v>7.0319999999999994E-2</c:v>
                </c:pt>
                <c:pt idx="2517">
                  <c:v>7.034E-2</c:v>
                </c:pt>
                <c:pt idx="2518">
                  <c:v>7.0360000000000006E-2</c:v>
                </c:pt>
                <c:pt idx="2519">
                  <c:v>7.0379999999999998E-2</c:v>
                </c:pt>
                <c:pt idx="2520">
                  <c:v>7.0400000000000004E-2</c:v>
                </c:pt>
                <c:pt idx="2521">
                  <c:v>7.0419999999999996E-2</c:v>
                </c:pt>
                <c:pt idx="2522">
                  <c:v>7.0440000000000003E-2</c:v>
                </c:pt>
                <c:pt idx="2523">
                  <c:v>7.0459999999999995E-2</c:v>
                </c:pt>
                <c:pt idx="2524">
                  <c:v>7.0480000000000001E-2</c:v>
                </c:pt>
                <c:pt idx="2525">
                  <c:v>7.0499999999999993E-2</c:v>
                </c:pt>
                <c:pt idx="2526">
                  <c:v>7.0519999999999999E-2</c:v>
                </c:pt>
                <c:pt idx="2527">
                  <c:v>7.0540000000000005E-2</c:v>
                </c:pt>
                <c:pt idx="2528">
                  <c:v>7.0559999999999998E-2</c:v>
                </c:pt>
                <c:pt idx="2529">
                  <c:v>7.0580000000000004E-2</c:v>
                </c:pt>
                <c:pt idx="2530">
                  <c:v>7.0599999999999996E-2</c:v>
                </c:pt>
                <c:pt idx="2531">
                  <c:v>7.0620000000000002E-2</c:v>
                </c:pt>
                <c:pt idx="2532">
                  <c:v>7.0639999999999994E-2</c:v>
                </c:pt>
                <c:pt idx="2533">
                  <c:v>7.0660000000000001E-2</c:v>
                </c:pt>
                <c:pt idx="2534">
                  <c:v>7.0680000000000007E-2</c:v>
                </c:pt>
                <c:pt idx="2535">
                  <c:v>7.0699999999999999E-2</c:v>
                </c:pt>
                <c:pt idx="2536">
                  <c:v>7.0720000000000005E-2</c:v>
                </c:pt>
                <c:pt idx="2537">
                  <c:v>7.0739999999999997E-2</c:v>
                </c:pt>
                <c:pt idx="2538">
                  <c:v>7.0760000000000003E-2</c:v>
                </c:pt>
                <c:pt idx="2539">
                  <c:v>7.0779999999999996E-2</c:v>
                </c:pt>
                <c:pt idx="2540">
                  <c:v>7.0800000000000002E-2</c:v>
                </c:pt>
                <c:pt idx="2541">
                  <c:v>7.0819999999999994E-2</c:v>
                </c:pt>
                <c:pt idx="2542">
                  <c:v>7.084E-2</c:v>
                </c:pt>
                <c:pt idx="2543">
                  <c:v>7.0860000000000006E-2</c:v>
                </c:pt>
                <c:pt idx="2544">
                  <c:v>7.0879999999999999E-2</c:v>
                </c:pt>
                <c:pt idx="2545">
                  <c:v>7.0900000000000005E-2</c:v>
                </c:pt>
                <c:pt idx="2546">
                  <c:v>7.0919999999999997E-2</c:v>
                </c:pt>
                <c:pt idx="2547">
                  <c:v>7.0940000000000003E-2</c:v>
                </c:pt>
                <c:pt idx="2548">
                  <c:v>7.0959999999999995E-2</c:v>
                </c:pt>
                <c:pt idx="2549">
                  <c:v>7.0980000000000001E-2</c:v>
                </c:pt>
                <c:pt idx="2550">
                  <c:v>7.0999999999999994E-2</c:v>
                </c:pt>
                <c:pt idx="2551">
                  <c:v>7.102E-2</c:v>
                </c:pt>
                <c:pt idx="2552">
                  <c:v>7.1040000000000006E-2</c:v>
                </c:pt>
                <c:pt idx="2553">
                  <c:v>7.1059999999999998E-2</c:v>
                </c:pt>
                <c:pt idx="2554">
                  <c:v>7.1080000000000004E-2</c:v>
                </c:pt>
                <c:pt idx="2555">
                  <c:v>7.1099999999999997E-2</c:v>
                </c:pt>
                <c:pt idx="2556">
                  <c:v>7.1120000000000003E-2</c:v>
                </c:pt>
                <c:pt idx="2557">
                  <c:v>7.1139999999999995E-2</c:v>
                </c:pt>
                <c:pt idx="2558">
                  <c:v>7.1160000000000001E-2</c:v>
                </c:pt>
                <c:pt idx="2559">
                  <c:v>7.1179999999999993E-2</c:v>
                </c:pt>
                <c:pt idx="2560">
                  <c:v>7.1199999999999999E-2</c:v>
                </c:pt>
                <c:pt idx="2561">
                  <c:v>7.1220000000000006E-2</c:v>
                </c:pt>
                <c:pt idx="2562">
                  <c:v>7.1239999999999998E-2</c:v>
                </c:pt>
                <c:pt idx="2563">
                  <c:v>7.1260000000000004E-2</c:v>
                </c:pt>
                <c:pt idx="2564">
                  <c:v>7.1279999999999996E-2</c:v>
                </c:pt>
                <c:pt idx="2565">
                  <c:v>7.1300000000000002E-2</c:v>
                </c:pt>
                <c:pt idx="2566">
                  <c:v>7.1319999999999995E-2</c:v>
                </c:pt>
                <c:pt idx="2567">
                  <c:v>7.1340000000000001E-2</c:v>
                </c:pt>
                <c:pt idx="2568">
                  <c:v>7.1360000000000007E-2</c:v>
                </c:pt>
                <c:pt idx="2569">
                  <c:v>7.1379999999999999E-2</c:v>
                </c:pt>
                <c:pt idx="2570">
                  <c:v>7.1400000000000005E-2</c:v>
                </c:pt>
                <c:pt idx="2571">
                  <c:v>7.1419999999999997E-2</c:v>
                </c:pt>
                <c:pt idx="2572">
                  <c:v>7.1440000000000003E-2</c:v>
                </c:pt>
                <c:pt idx="2573">
                  <c:v>7.1459999999999996E-2</c:v>
                </c:pt>
                <c:pt idx="2574">
                  <c:v>7.1480000000000002E-2</c:v>
                </c:pt>
                <c:pt idx="2575">
                  <c:v>7.1499999999999994E-2</c:v>
                </c:pt>
                <c:pt idx="2576">
                  <c:v>7.152E-2</c:v>
                </c:pt>
                <c:pt idx="2577">
                  <c:v>7.1540000000000006E-2</c:v>
                </c:pt>
                <c:pt idx="2578">
                  <c:v>7.1559999999999999E-2</c:v>
                </c:pt>
                <c:pt idx="2579">
                  <c:v>7.1580000000000005E-2</c:v>
                </c:pt>
                <c:pt idx="2580">
                  <c:v>7.1599999999999997E-2</c:v>
                </c:pt>
                <c:pt idx="2581">
                  <c:v>7.1620000000000003E-2</c:v>
                </c:pt>
                <c:pt idx="2582">
                  <c:v>7.1639999999999995E-2</c:v>
                </c:pt>
                <c:pt idx="2583">
                  <c:v>7.1660000000000001E-2</c:v>
                </c:pt>
                <c:pt idx="2584">
                  <c:v>7.1679999999999994E-2</c:v>
                </c:pt>
                <c:pt idx="2585">
                  <c:v>7.17E-2</c:v>
                </c:pt>
                <c:pt idx="2586">
                  <c:v>7.1720000000000006E-2</c:v>
                </c:pt>
                <c:pt idx="2587">
                  <c:v>7.1739999999999998E-2</c:v>
                </c:pt>
                <c:pt idx="2588">
                  <c:v>7.1760000000000004E-2</c:v>
                </c:pt>
                <c:pt idx="2589">
                  <c:v>7.1779999999999997E-2</c:v>
                </c:pt>
                <c:pt idx="2590">
                  <c:v>7.1800000000000003E-2</c:v>
                </c:pt>
                <c:pt idx="2591">
                  <c:v>7.1819999999999995E-2</c:v>
                </c:pt>
                <c:pt idx="2592">
                  <c:v>7.1840000000000001E-2</c:v>
                </c:pt>
                <c:pt idx="2593">
                  <c:v>7.1859999999999993E-2</c:v>
                </c:pt>
                <c:pt idx="2594">
                  <c:v>7.1879999999999999E-2</c:v>
                </c:pt>
                <c:pt idx="2595">
                  <c:v>7.1900000000000006E-2</c:v>
                </c:pt>
                <c:pt idx="2596">
                  <c:v>7.1919999999999998E-2</c:v>
                </c:pt>
                <c:pt idx="2597">
                  <c:v>7.1940000000000004E-2</c:v>
                </c:pt>
                <c:pt idx="2598">
                  <c:v>7.1959999999999996E-2</c:v>
                </c:pt>
                <c:pt idx="2599">
                  <c:v>7.1980000000000002E-2</c:v>
                </c:pt>
                <c:pt idx="2600">
                  <c:v>7.1999999999999995E-2</c:v>
                </c:pt>
                <c:pt idx="2601">
                  <c:v>7.2020000000000001E-2</c:v>
                </c:pt>
                <c:pt idx="2602">
                  <c:v>7.2040000000000007E-2</c:v>
                </c:pt>
                <c:pt idx="2603">
                  <c:v>7.2059999999999999E-2</c:v>
                </c:pt>
                <c:pt idx="2604">
                  <c:v>7.2080000000000005E-2</c:v>
                </c:pt>
                <c:pt idx="2605">
                  <c:v>7.2099999999999997E-2</c:v>
                </c:pt>
                <c:pt idx="2606">
                  <c:v>7.2120000000000004E-2</c:v>
                </c:pt>
                <c:pt idx="2607">
                  <c:v>7.2139999999999996E-2</c:v>
                </c:pt>
                <c:pt idx="2608">
                  <c:v>7.2160000000000002E-2</c:v>
                </c:pt>
                <c:pt idx="2609">
                  <c:v>7.2179999999999994E-2</c:v>
                </c:pt>
                <c:pt idx="2610">
                  <c:v>7.22E-2</c:v>
                </c:pt>
                <c:pt idx="2611">
                  <c:v>7.2220000000000006E-2</c:v>
                </c:pt>
                <c:pt idx="2612">
                  <c:v>7.2239999999999999E-2</c:v>
                </c:pt>
                <c:pt idx="2613">
                  <c:v>7.2260000000000005E-2</c:v>
                </c:pt>
                <c:pt idx="2614">
                  <c:v>7.2279999999999997E-2</c:v>
                </c:pt>
                <c:pt idx="2615">
                  <c:v>7.2300000000000003E-2</c:v>
                </c:pt>
                <c:pt idx="2616">
                  <c:v>7.2319999999999995E-2</c:v>
                </c:pt>
                <c:pt idx="2617">
                  <c:v>7.2340000000000002E-2</c:v>
                </c:pt>
                <c:pt idx="2618">
                  <c:v>7.2359999999999994E-2</c:v>
                </c:pt>
                <c:pt idx="2619">
                  <c:v>7.238E-2</c:v>
                </c:pt>
                <c:pt idx="2620">
                  <c:v>7.2400000000000006E-2</c:v>
                </c:pt>
                <c:pt idx="2621">
                  <c:v>7.2419999999999998E-2</c:v>
                </c:pt>
                <c:pt idx="2622">
                  <c:v>7.2440000000000004E-2</c:v>
                </c:pt>
                <c:pt idx="2623">
                  <c:v>7.2459999999999997E-2</c:v>
                </c:pt>
                <c:pt idx="2624">
                  <c:v>7.2480000000000003E-2</c:v>
                </c:pt>
                <c:pt idx="2625">
                  <c:v>7.2499999999999995E-2</c:v>
                </c:pt>
                <c:pt idx="2626">
                  <c:v>7.2520000000000001E-2</c:v>
                </c:pt>
                <c:pt idx="2627">
                  <c:v>7.2539999999999993E-2</c:v>
                </c:pt>
                <c:pt idx="2628">
                  <c:v>7.2559999999999999E-2</c:v>
                </c:pt>
                <c:pt idx="2629">
                  <c:v>7.2580000000000006E-2</c:v>
                </c:pt>
                <c:pt idx="2630">
                  <c:v>7.2599999999999998E-2</c:v>
                </c:pt>
                <c:pt idx="2631">
                  <c:v>7.2620000000000004E-2</c:v>
                </c:pt>
                <c:pt idx="2632">
                  <c:v>7.2639999999999996E-2</c:v>
                </c:pt>
                <c:pt idx="2633">
                  <c:v>7.2660000000000002E-2</c:v>
                </c:pt>
                <c:pt idx="2634">
                  <c:v>7.2679999999999995E-2</c:v>
                </c:pt>
                <c:pt idx="2635">
                  <c:v>7.2700000000000001E-2</c:v>
                </c:pt>
                <c:pt idx="2636">
                  <c:v>7.2720000000000007E-2</c:v>
                </c:pt>
                <c:pt idx="2637">
                  <c:v>7.2739999999999999E-2</c:v>
                </c:pt>
                <c:pt idx="2638">
                  <c:v>7.2760000000000005E-2</c:v>
                </c:pt>
                <c:pt idx="2639">
                  <c:v>7.2779999999999997E-2</c:v>
                </c:pt>
                <c:pt idx="2640">
                  <c:v>7.2800000000000004E-2</c:v>
                </c:pt>
                <c:pt idx="2641">
                  <c:v>7.2819999999999996E-2</c:v>
                </c:pt>
                <c:pt idx="2642">
                  <c:v>7.2840000000000002E-2</c:v>
                </c:pt>
                <c:pt idx="2643">
                  <c:v>7.2859999999999994E-2</c:v>
                </c:pt>
                <c:pt idx="2644">
                  <c:v>7.288E-2</c:v>
                </c:pt>
                <c:pt idx="2645">
                  <c:v>7.2900000000000006E-2</c:v>
                </c:pt>
                <c:pt idx="2646">
                  <c:v>7.2919999999999999E-2</c:v>
                </c:pt>
                <c:pt idx="2647">
                  <c:v>7.2940000000000005E-2</c:v>
                </c:pt>
                <c:pt idx="2648">
                  <c:v>7.2959999999999997E-2</c:v>
                </c:pt>
                <c:pt idx="2649">
                  <c:v>7.2980000000000003E-2</c:v>
                </c:pt>
                <c:pt idx="2650">
                  <c:v>7.2999999999999995E-2</c:v>
                </c:pt>
                <c:pt idx="2651">
                  <c:v>7.3020000000000002E-2</c:v>
                </c:pt>
                <c:pt idx="2652">
                  <c:v>7.3039999999999994E-2</c:v>
                </c:pt>
                <c:pt idx="2653">
                  <c:v>7.306E-2</c:v>
                </c:pt>
                <c:pt idx="2654">
                  <c:v>7.3080000000000006E-2</c:v>
                </c:pt>
                <c:pt idx="2655">
                  <c:v>7.3099999999999998E-2</c:v>
                </c:pt>
                <c:pt idx="2656">
                  <c:v>7.3120000000000004E-2</c:v>
                </c:pt>
                <c:pt idx="2657">
                  <c:v>7.3139999999999997E-2</c:v>
                </c:pt>
                <c:pt idx="2658">
                  <c:v>7.3160000000000003E-2</c:v>
                </c:pt>
                <c:pt idx="2659">
                  <c:v>7.3179999999999995E-2</c:v>
                </c:pt>
                <c:pt idx="2660">
                  <c:v>7.3200000000000001E-2</c:v>
                </c:pt>
                <c:pt idx="2661">
                  <c:v>7.3219999999999993E-2</c:v>
                </c:pt>
                <c:pt idx="2662">
                  <c:v>7.324E-2</c:v>
                </c:pt>
                <c:pt idx="2663">
                  <c:v>7.3260000000000006E-2</c:v>
                </c:pt>
                <c:pt idx="2664">
                  <c:v>7.3279999999999998E-2</c:v>
                </c:pt>
                <c:pt idx="2665">
                  <c:v>7.3300000000000004E-2</c:v>
                </c:pt>
                <c:pt idx="2666">
                  <c:v>7.3319999999999996E-2</c:v>
                </c:pt>
                <c:pt idx="2667">
                  <c:v>7.3340000000000002E-2</c:v>
                </c:pt>
                <c:pt idx="2668">
                  <c:v>7.3359999999999995E-2</c:v>
                </c:pt>
                <c:pt idx="2669">
                  <c:v>7.3380000000000001E-2</c:v>
                </c:pt>
                <c:pt idx="2670">
                  <c:v>7.3400000000000007E-2</c:v>
                </c:pt>
                <c:pt idx="2671">
                  <c:v>7.3419999999999999E-2</c:v>
                </c:pt>
                <c:pt idx="2672">
                  <c:v>7.3440000000000005E-2</c:v>
                </c:pt>
                <c:pt idx="2673">
                  <c:v>7.3459999999999998E-2</c:v>
                </c:pt>
                <c:pt idx="2674">
                  <c:v>7.3480000000000004E-2</c:v>
                </c:pt>
                <c:pt idx="2675">
                  <c:v>7.3499999999999996E-2</c:v>
                </c:pt>
                <c:pt idx="2676">
                  <c:v>7.3520000000000002E-2</c:v>
                </c:pt>
                <c:pt idx="2677">
                  <c:v>7.3539999999999994E-2</c:v>
                </c:pt>
                <c:pt idx="2678">
                  <c:v>7.356E-2</c:v>
                </c:pt>
                <c:pt idx="2679">
                  <c:v>7.3580000000000007E-2</c:v>
                </c:pt>
                <c:pt idx="2680">
                  <c:v>7.3599999999999999E-2</c:v>
                </c:pt>
                <c:pt idx="2681">
                  <c:v>7.3620000000000005E-2</c:v>
                </c:pt>
                <c:pt idx="2682">
                  <c:v>7.3639999999999997E-2</c:v>
                </c:pt>
                <c:pt idx="2683">
                  <c:v>7.3660000000000003E-2</c:v>
                </c:pt>
                <c:pt idx="2684">
                  <c:v>7.3679999999999995E-2</c:v>
                </c:pt>
                <c:pt idx="2685">
                  <c:v>7.3700000000000002E-2</c:v>
                </c:pt>
                <c:pt idx="2686">
                  <c:v>7.3719999999999994E-2</c:v>
                </c:pt>
                <c:pt idx="2687">
                  <c:v>7.374E-2</c:v>
                </c:pt>
                <c:pt idx="2688">
                  <c:v>7.3760000000000006E-2</c:v>
                </c:pt>
                <c:pt idx="2689">
                  <c:v>7.3779999999999998E-2</c:v>
                </c:pt>
                <c:pt idx="2690">
                  <c:v>7.3800000000000004E-2</c:v>
                </c:pt>
                <c:pt idx="2691">
                  <c:v>7.3819999999999997E-2</c:v>
                </c:pt>
                <c:pt idx="2692">
                  <c:v>7.3840000000000003E-2</c:v>
                </c:pt>
                <c:pt idx="2693">
                  <c:v>7.3859999999999995E-2</c:v>
                </c:pt>
                <c:pt idx="2694">
                  <c:v>7.3880000000000001E-2</c:v>
                </c:pt>
                <c:pt idx="2695">
                  <c:v>7.3899999999999993E-2</c:v>
                </c:pt>
                <c:pt idx="2696">
                  <c:v>7.392E-2</c:v>
                </c:pt>
                <c:pt idx="2697">
                  <c:v>7.3940000000000006E-2</c:v>
                </c:pt>
                <c:pt idx="2698">
                  <c:v>7.3959999999999998E-2</c:v>
                </c:pt>
                <c:pt idx="2699">
                  <c:v>7.3980000000000004E-2</c:v>
                </c:pt>
                <c:pt idx="2700">
                  <c:v>7.3999999999999996E-2</c:v>
                </c:pt>
                <c:pt idx="2701">
                  <c:v>7.4020000000000002E-2</c:v>
                </c:pt>
                <c:pt idx="2702">
                  <c:v>7.4039999999999995E-2</c:v>
                </c:pt>
                <c:pt idx="2703">
                  <c:v>7.4060000000000001E-2</c:v>
                </c:pt>
                <c:pt idx="2704">
                  <c:v>7.4079999999999993E-2</c:v>
                </c:pt>
                <c:pt idx="2705">
                  <c:v>7.4099999999999999E-2</c:v>
                </c:pt>
                <c:pt idx="2706">
                  <c:v>7.4120000000000005E-2</c:v>
                </c:pt>
                <c:pt idx="2707">
                  <c:v>7.4139999999999998E-2</c:v>
                </c:pt>
                <c:pt idx="2708">
                  <c:v>7.4160000000000004E-2</c:v>
                </c:pt>
                <c:pt idx="2709">
                  <c:v>7.4179999999999996E-2</c:v>
                </c:pt>
                <c:pt idx="2710">
                  <c:v>7.4200000000000002E-2</c:v>
                </c:pt>
                <c:pt idx="2711">
                  <c:v>7.4219999999999994E-2</c:v>
                </c:pt>
                <c:pt idx="2712">
                  <c:v>7.424E-2</c:v>
                </c:pt>
                <c:pt idx="2713">
                  <c:v>7.4260000000000007E-2</c:v>
                </c:pt>
                <c:pt idx="2714">
                  <c:v>7.4279999999999999E-2</c:v>
                </c:pt>
                <c:pt idx="2715">
                  <c:v>7.4300000000000005E-2</c:v>
                </c:pt>
                <c:pt idx="2716">
                  <c:v>7.4319999999999997E-2</c:v>
                </c:pt>
                <c:pt idx="2717">
                  <c:v>7.4340000000000003E-2</c:v>
                </c:pt>
                <c:pt idx="2718">
                  <c:v>7.4359999999999996E-2</c:v>
                </c:pt>
                <c:pt idx="2719">
                  <c:v>7.4380000000000002E-2</c:v>
                </c:pt>
                <c:pt idx="2720">
                  <c:v>7.4399999999999994E-2</c:v>
                </c:pt>
                <c:pt idx="2721">
                  <c:v>7.442E-2</c:v>
                </c:pt>
                <c:pt idx="2722">
                  <c:v>7.4440000000000006E-2</c:v>
                </c:pt>
                <c:pt idx="2723">
                  <c:v>7.4459999999999998E-2</c:v>
                </c:pt>
                <c:pt idx="2724">
                  <c:v>7.4480000000000005E-2</c:v>
                </c:pt>
                <c:pt idx="2725">
                  <c:v>7.4499999999999997E-2</c:v>
                </c:pt>
                <c:pt idx="2726">
                  <c:v>7.4520000000000003E-2</c:v>
                </c:pt>
                <c:pt idx="2727">
                  <c:v>7.4539999999999995E-2</c:v>
                </c:pt>
                <c:pt idx="2728">
                  <c:v>7.4560000000000001E-2</c:v>
                </c:pt>
                <c:pt idx="2729">
                  <c:v>7.4579999999999994E-2</c:v>
                </c:pt>
                <c:pt idx="2730">
                  <c:v>7.46E-2</c:v>
                </c:pt>
                <c:pt idx="2731">
                  <c:v>7.4620000000000006E-2</c:v>
                </c:pt>
                <c:pt idx="2732">
                  <c:v>7.4639999999999998E-2</c:v>
                </c:pt>
                <c:pt idx="2733">
                  <c:v>7.4660000000000004E-2</c:v>
                </c:pt>
                <c:pt idx="2734">
                  <c:v>7.4679999999999996E-2</c:v>
                </c:pt>
                <c:pt idx="2735">
                  <c:v>7.4700000000000003E-2</c:v>
                </c:pt>
                <c:pt idx="2736">
                  <c:v>7.4719999999999995E-2</c:v>
                </c:pt>
                <c:pt idx="2737">
                  <c:v>7.4740000000000001E-2</c:v>
                </c:pt>
                <c:pt idx="2738">
                  <c:v>7.4759999999999993E-2</c:v>
                </c:pt>
                <c:pt idx="2739">
                  <c:v>7.4779999999999999E-2</c:v>
                </c:pt>
                <c:pt idx="2740">
                  <c:v>7.4800000000000005E-2</c:v>
                </c:pt>
                <c:pt idx="2741">
                  <c:v>7.4819999999999998E-2</c:v>
                </c:pt>
                <c:pt idx="2742">
                  <c:v>7.4840000000000004E-2</c:v>
                </c:pt>
                <c:pt idx="2743">
                  <c:v>7.4859999999999996E-2</c:v>
                </c:pt>
                <c:pt idx="2744">
                  <c:v>7.4880000000000002E-2</c:v>
                </c:pt>
                <c:pt idx="2745">
                  <c:v>7.4899999999999994E-2</c:v>
                </c:pt>
                <c:pt idx="2746">
                  <c:v>7.492E-2</c:v>
                </c:pt>
                <c:pt idx="2747">
                  <c:v>7.4940000000000007E-2</c:v>
                </c:pt>
                <c:pt idx="2748">
                  <c:v>7.4959999999999999E-2</c:v>
                </c:pt>
                <c:pt idx="2749">
                  <c:v>7.4980000000000005E-2</c:v>
                </c:pt>
                <c:pt idx="2750">
                  <c:v>7.4999999999999997E-2</c:v>
                </c:pt>
                <c:pt idx="2751">
                  <c:v>7.5020000000000003E-2</c:v>
                </c:pt>
                <c:pt idx="2752">
                  <c:v>7.5039999999999996E-2</c:v>
                </c:pt>
                <c:pt idx="2753">
                  <c:v>7.5060000000000002E-2</c:v>
                </c:pt>
                <c:pt idx="2754">
                  <c:v>7.5079999999999994E-2</c:v>
                </c:pt>
                <c:pt idx="2755">
                  <c:v>7.51E-2</c:v>
                </c:pt>
                <c:pt idx="2756">
                  <c:v>7.5120000000000006E-2</c:v>
                </c:pt>
                <c:pt idx="2757">
                  <c:v>7.5139999999999998E-2</c:v>
                </c:pt>
                <c:pt idx="2758">
                  <c:v>7.5160000000000005E-2</c:v>
                </c:pt>
                <c:pt idx="2759">
                  <c:v>7.5179999999999997E-2</c:v>
                </c:pt>
                <c:pt idx="2760">
                  <c:v>7.5200000000000003E-2</c:v>
                </c:pt>
                <c:pt idx="2761">
                  <c:v>7.5219999999999995E-2</c:v>
                </c:pt>
                <c:pt idx="2762">
                  <c:v>7.5240000000000001E-2</c:v>
                </c:pt>
                <c:pt idx="2763">
                  <c:v>7.5259999999999994E-2</c:v>
                </c:pt>
                <c:pt idx="2764">
                  <c:v>7.528E-2</c:v>
                </c:pt>
                <c:pt idx="2765">
                  <c:v>7.5300000000000006E-2</c:v>
                </c:pt>
                <c:pt idx="2766">
                  <c:v>7.5319999999999998E-2</c:v>
                </c:pt>
                <c:pt idx="2767">
                  <c:v>7.5340000000000004E-2</c:v>
                </c:pt>
                <c:pt idx="2768">
                  <c:v>7.5359999999999996E-2</c:v>
                </c:pt>
                <c:pt idx="2769">
                  <c:v>7.5380000000000003E-2</c:v>
                </c:pt>
                <c:pt idx="2770">
                  <c:v>7.5399999999999995E-2</c:v>
                </c:pt>
                <c:pt idx="2771">
                  <c:v>7.5420000000000001E-2</c:v>
                </c:pt>
                <c:pt idx="2772">
                  <c:v>7.5439999999999993E-2</c:v>
                </c:pt>
                <c:pt idx="2773">
                  <c:v>7.5459999999999999E-2</c:v>
                </c:pt>
                <c:pt idx="2774">
                  <c:v>7.5480000000000005E-2</c:v>
                </c:pt>
                <c:pt idx="2775">
                  <c:v>7.5499999999999998E-2</c:v>
                </c:pt>
                <c:pt idx="2776">
                  <c:v>7.5520000000000004E-2</c:v>
                </c:pt>
                <c:pt idx="2777">
                  <c:v>7.5539999999999996E-2</c:v>
                </c:pt>
                <c:pt idx="2778">
                  <c:v>7.5560000000000002E-2</c:v>
                </c:pt>
                <c:pt idx="2779">
                  <c:v>7.5579999999999994E-2</c:v>
                </c:pt>
                <c:pt idx="2780">
                  <c:v>7.5600000000000001E-2</c:v>
                </c:pt>
                <c:pt idx="2781">
                  <c:v>7.5620000000000007E-2</c:v>
                </c:pt>
                <c:pt idx="2782">
                  <c:v>7.5639999999999999E-2</c:v>
                </c:pt>
                <c:pt idx="2783">
                  <c:v>7.5660000000000005E-2</c:v>
                </c:pt>
                <c:pt idx="2784">
                  <c:v>7.5679999999999997E-2</c:v>
                </c:pt>
                <c:pt idx="2785">
                  <c:v>7.5700000000000003E-2</c:v>
                </c:pt>
                <c:pt idx="2786">
                  <c:v>7.5719999999999996E-2</c:v>
                </c:pt>
                <c:pt idx="2787">
                  <c:v>7.5740000000000002E-2</c:v>
                </c:pt>
                <c:pt idx="2788">
                  <c:v>7.5759999999999994E-2</c:v>
                </c:pt>
                <c:pt idx="2789">
                  <c:v>7.578E-2</c:v>
                </c:pt>
                <c:pt idx="2790">
                  <c:v>7.5800000000000006E-2</c:v>
                </c:pt>
                <c:pt idx="2791">
                  <c:v>7.5819999999999999E-2</c:v>
                </c:pt>
                <c:pt idx="2792">
                  <c:v>7.5840000000000005E-2</c:v>
                </c:pt>
                <c:pt idx="2793">
                  <c:v>7.5859999999999997E-2</c:v>
                </c:pt>
                <c:pt idx="2794">
                  <c:v>7.5880000000000003E-2</c:v>
                </c:pt>
                <c:pt idx="2795">
                  <c:v>7.5899999999999995E-2</c:v>
                </c:pt>
                <c:pt idx="2796">
                  <c:v>7.5920000000000001E-2</c:v>
                </c:pt>
                <c:pt idx="2797">
                  <c:v>7.5939999999999994E-2</c:v>
                </c:pt>
                <c:pt idx="2798">
                  <c:v>7.596E-2</c:v>
                </c:pt>
                <c:pt idx="2799">
                  <c:v>7.5980000000000006E-2</c:v>
                </c:pt>
                <c:pt idx="2800">
                  <c:v>7.5999999999999998E-2</c:v>
                </c:pt>
                <c:pt idx="2801">
                  <c:v>7.6020000000000004E-2</c:v>
                </c:pt>
                <c:pt idx="2802">
                  <c:v>7.6039999999999996E-2</c:v>
                </c:pt>
                <c:pt idx="2803">
                  <c:v>7.6060000000000003E-2</c:v>
                </c:pt>
                <c:pt idx="2804">
                  <c:v>7.6079999999999995E-2</c:v>
                </c:pt>
                <c:pt idx="2805">
                  <c:v>7.6100000000000001E-2</c:v>
                </c:pt>
                <c:pt idx="2806">
                  <c:v>7.6119999999999993E-2</c:v>
                </c:pt>
                <c:pt idx="2807">
                  <c:v>7.6139999999999999E-2</c:v>
                </c:pt>
                <c:pt idx="2808">
                  <c:v>7.6160000000000005E-2</c:v>
                </c:pt>
                <c:pt idx="2809">
                  <c:v>7.6179999999999998E-2</c:v>
                </c:pt>
                <c:pt idx="2810">
                  <c:v>7.6200000000000004E-2</c:v>
                </c:pt>
                <c:pt idx="2811">
                  <c:v>7.6219999999999996E-2</c:v>
                </c:pt>
                <c:pt idx="2812">
                  <c:v>7.6240000000000002E-2</c:v>
                </c:pt>
                <c:pt idx="2813">
                  <c:v>7.6259999999999994E-2</c:v>
                </c:pt>
                <c:pt idx="2814">
                  <c:v>7.6280000000000001E-2</c:v>
                </c:pt>
                <c:pt idx="2815">
                  <c:v>7.6300000000000007E-2</c:v>
                </c:pt>
                <c:pt idx="2816">
                  <c:v>7.6319999999999999E-2</c:v>
                </c:pt>
                <c:pt idx="2817">
                  <c:v>7.6340000000000005E-2</c:v>
                </c:pt>
                <c:pt idx="2818">
                  <c:v>7.6359999999999997E-2</c:v>
                </c:pt>
                <c:pt idx="2819">
                  <c:v>7.6380000000000003E-2</c:v>
                </c:pt>
                <c:pt idx="2820">
                  <c:v>7.6399999999999996E-2</c:v>
                </c:pt>
                <c:pt idx="2821">
                  <c:v>7.6420000000000002E-2</c:v>
                </c:pt>
                <c:pt idx="2822">
                  <c:v>7.6439999999999994E-2</c:v>
                </c:pt>
                <c:pt idx="2823">
                  <c:v>7.646E-2</c:v>
                </c:pt>
                <c:pt idx="2824">
                  <c:v>7.6480000000000006E-2</c:v>
                </c:pt>
                <c:pt idx="2825">
                  <c:v>7.6499999999999999E-2</c:v>
                </c:pt>
                <c:pt idx="2826">
                  <c:v>7.6520000000000005E-2</c:v>
                </c:pt>
                <c:pt idx="2827">
                  <c:v>7.6539999999999997E-2</c:v>
                </c:pt>
                <c:pt idx="2828">
                  <c:v>7.6560000000000003E-2</c:v>
                </c:pt>
                <c:pt idx="2829">
                  <c:v>7.6579999999999995E-2</c:v>
                </c:pt>
                <c:pt idx="2830">
                  <c:v>7.6600000000000001E-2</c:v>
                </c:pt>
                <c:pt idx="2831">
                  <c:v>7.6619999999999994E-2</c:v>
                </c:pt>
                <c:pt idx="2832">
                  <c:v>7.664E-2</c:v>
                </c:pt>
                <c:pt idx="2833">
                  <c:v>7.6660000000000006E-2</c:v>
                </c:pt>
                <c:pt idx="2834">
                  <c:v>7.6679999999999998E-2</c:v>
                </c:pt>
                <c:pt idx="2835">
                  <c:v>7.6700000000000004E-2</c:v>
                </c:pt>
                <c:pt idx="2836">
                  <c:v>7.6719999999999997E-2</c:v>
                </c:pt>
                <c:pt idx="2837">
                  <c:v>7.6740000000000003E-2</c:v>
                </c:pt>
                <c:pt idx="2838">
                  <c:v>7.6759999999999995E-2</c:v>
                </c:pt>
                <c:pt idx="2839">
                  <c:v>7.6780000000000001E-2</c:v>
                </c:pt>
                <c:pt idx="2840">
                  <c:v>7.6799999999999993E-2</c:v>
                </c:pt>
                <c:pt idx="2841">
                  <c:v>7.6819999999999999E-2</c:v>
                </c:pt>
                <c:pt idx="2842">
                  <c:v>7.6840000000000006E-2</c:v>
                </c:pt>
                <c:pt idx="2843">
                  <c:v>7.6859999999999998E-2</c:v>
                </c:pt>
                <c:pt idx="2844">
                  <c:v>7.6880000000000004E-2</c:v>
                </c:pt>
                <c:pt idx="2845">
                  <c:v>7.6899999999999996E-2</c:v>
                </c:pt>
                <c:pt idx="2846">
                  <c:v>7.6920000000000002E-2</c:v>
                </c:pt>
                <c:pt idx="2847">
                  <c:v>7.6939999999999995E-2</c:v>
                </c:pt>
                <c:pt idx="2848">
                  <c:v>7.6960000000000001E-2</c:v>
                </c:pt>
                <c:pt idx="2849">
                  <c:v>7.6980000000000007E-2</c:v>
                </c:pt>
                <c:pt idx="2850">
                  <c:v>7.6999999999999999E-2</c:v>
                </c:pt>
                <c:pt idx="2851">
                  <c:v>7.7020000000000005E-2</c:v>
                </c:pt>
                <c:pt idx="2852">
                  <c:v>7.7039999999999997E-2</c:v>
                </c:pt>
                <c:pt idx="2853">
                  <c:v>7.7060000000000003E-2</c:v>
                </c:pt>
                <c:pt idx="2854">
                  <c:v>7.7079999999999996E-2</c:v>
                </c:pt>
                <c:pt idx="2855">
                  <c:v>7.7100000000000002E-2</c:v>
                </c:pt>
                <c:pt idx="2856">
                  <c:v>7.7119999999999994E-2</c:v>
                </c:pt>
                <c:pt idx="2857">
                  <c:v>7.714E-2</c:v>
                </c:pt>
                <c:pt idx="2858">
                  <c:v>7.7160000000000006E-2</c:v>
                </c:pt>
                <c:pt idx="2859">
                  <c:v>7.7179999999999999E-2</c:v>
                </c:pt>
                <c:pt idx="2860">
                  <c:v>7.7200000000000005E-2</c:v>
                </c:pt>
                <c:pt idx="2861">
                  <c:v>7.7219999999999997E-2</c:v>
                </c:pt>
                <c:pt idx="2862">
                  <c:v>7.7240000000000003E-2</c:v>
                </c:pt>
                <c:pt idx="2863">
                  <c:v>7.7259999999999995E-2</c:v>
                </c:pt>
                <c:pt idx="2864">
                  <c:v>7.7280000000000001E-2</c:v>
                </c:pt>
                <c:pt idx="2865">
                  <c:v>7.7299999999999994E-2</c:v>
                </c:pt>
                <c:pt idx="2866">
                  <c:v>7.732E-2</c:v>
                </c:pt>
                <c:pt idx="2867">
                  <c:v>7.7340000000000006E-2</c:v>
                </c:pt>
                <c:pt idx="2868">
                  <c:v>7.7359999999999998E-2</c:v>
                </c:pt>
                <c:pt idx="2869">
                  <c:v>7.7380000000000004E-2</c:v>
                </c:pt>
                <c:pt idx="2870">
                  <c:v>7.7399999999999997E-2</c:v>
                </c:pt>
                <c:pt idx="2871">
                  <c:v>7.7420000000000003E-2</c:v>
                </c:pt>
                <c:pt idx="2872">
                  <c:v>7.7439999999999995E-2</c:v>
                </c:pt>
                <c:pt idx="2873">
                  <c:v>7.7460000000000001E-2</c:v>
                </c:pt>
                <c:pt idx="2874">
                  <c:v>7.7479999999999993E-2</c:v>
                </c:pt>
                <c:pt idx="2875">
                  <c:v>7.7499999999999999E-2</c:v>
                </c:pt>
                <c:pt idx="2876">
                  <c:v>7.7520000000000006E-2</c:v>
                </c:pt>
                <c:pt idx="2877">
                  <c:v>7.7539999999999998E-2</c:v>
                </c:pt>
                <c:pt idx="2878">
                  <c:v>7.7560000000000004E-2</c:v>
                </c:pt>
                <c:pt idx="2879">
                  <c:v>7.7579999999999996E-2</c:v>
                </c:pt>
                <c:pt idx="2880">
                  <c:v>7.7600000000000002E-2</c:v>
                </c:pt>
                <c:pt idx="2881">
                  <c:v>7.7619999999999995E-2</c:v>
                </c:pt>
                <c:pt idx="2882">
                  <c:v>7.7640000000000001E-2</c:v>
                </c:pt>
                <c:pt idx="2883">
                  <c:v>7.7660000000000007E-2</c:v>
                </c:pt>
                <c:pt idx="2884">
                  <c:v>7.7679999999999999E-2</c:v>
                </c:pt>
                <c:pt idx="2885">
                  <c:v>7.7700000000000005E-2</c:v>
                </c:pt>
                <c:pt idx="2886">
                  <c:v>7.7719999999999997E-2</c:v>
                </c:pt>
                <c:pt idx="2887">
                  <c:v>7.7740000000000004E-2</c:v>
                </c:pt>
                <c:pt idx="2888">
                  <c:v>7.7759999999999996E-2</c:v>
                </c:pt>
                <c:pt idx="2889">
                  <c:v>7.7780000000000002E-2</c:v>
                </c:pt>
                <c:pt idx="2890">
                  <c:v>7.7799999999999994E-2</c:v>
                </c:pt>
                <c:pt idx="2891">
                  <c:v>7.782E-2</c:v>
                </c:pt>
                <c:pt idx="2892">
                  <c:v>7.7840000000000006E-2</c:v>
                </c:pt>
                <c:pt idx="2893">
                  <c:v>7.7859999999999999E-2</c:v>
                </c:pt>
                <c:pt idx="2894">
                  <c:v>7.7880000000000005E-2</c:v>
                </c:pt>
                <c:pt idx="2895">
                  <c:v>7.7899999999999997E-2</c:v>
                </c:pt>
                <c:pt idx="2896">
                  <c:v>7.7920000000000003E-2</c:v>
                </c:pt>
                <c:pt idx="2897">
                  <c:v>7.7939999999999995E-2</c:v>
                </c:pt>
                <c:pt idx="2898">
                  <c:v>7.7960000000000002E-2</c:v>
                </c:pt>
                <c:pt idx="2899">
                  <c:v>7.7979999999999994E-2</c:v>
                </c:pt>
                <c:pt idx="2900">
                  <c:v>7.8E-2</c:v>
                </c:pt>
                <c:pt idx="2901">
                  <c:v>7.8020000000000006E-2</c:v>
                </c:pt>
                <c:pt idx="2902">
                  <c:v>7.8039999999999998E-2</c:v>
                </c:pt>
                <c:pt idx="2903">
                  <c:v>7.8060000000000004E-2</c:v>
                </c:pt>
                <c:pt idx="2904">
                  <c:v>7.8079999999999997E-2</c:v>
                </c:pt>
                <c:pt idx="2905">
                  <c:v>7.8100000000000003E-2</c:v>
                </c:pt>
                <c:pt idx="2906">
                  <c:v>7.8119999999999995E-2</c:v>
                </c:pt>
                <c:pt idx="2907">
                  <c:v>7.8140000000000001E-2</c:v>
                </c:pt>
                <c:pt idx="2908">
                  <c:v>7.8159999999999993E-2</c:v>
                </c:pt>
                <c:pt idx="2909">
                  <c:v>7.8179999999999999E-2</c:v>
                </c:pt>
                <c:pt idx="2910">
                  <c:v>7.8200000000000006E-2</c:v>
                </c:pt>
                <c:pt idx="2911">
                  <c:v>7.8219999999999998E-2</c:v>
                </c:pt>
                <c:pt idx="2912">
                  <c:v>7.8240000000000004E-2</c:v>
                </c:pt>
                <c:pt idx="2913">
                  <c:v>7.8259999999999996E-2</c:v>
                </c:pt>
                <c:pt idx="2914">
                  <c:v>7.8280000000000002E-2</c:v>
                </c:pt>
                <c:pt idx="2915">
                  <c:v>7.8299999999999995E-2</c:v>
                </c:pt>
                <c:pt idx="2916">
                  <c:v>7.8320000000000001E-2</c:v>
                </c:pt>
                <c:pt idx="2917">
                  <c:v>7.8340000000000007E-2</c:v>
                </c:pt>
                <c:pt idx="2918">
                  <c:v>7.8359999999999999E-2</c:v>
                </c:pt>
                <c:pt idx="2919">
                  <c:v>7.8380000000000005E-2</c:v>
                </c:pt>
                <c:pt idx="2920">
                  <c:v>7.8399999999999997E-2</c:v>
                </c:pt>
                <c:pt idx="2921">
                  <c:v>7.8420000000000004E-2</c:v>
                </c:pt>
                <c:pt idx="2922">
                  <c:v>7.8439999999999996E-2</c:v>
                </c:pt>
                <c:pt idx="2923">
                  <c:v>7.8460000000000002E-2</c:v>
                </c:pt>
                <c:pt idx="2924">
                  <c:v>7.8479999999999994E-2</c:v>
                </c:pt>
                <c:pt idx="2925">
                  <c:v>7.85E-2</c:v>
                </c:pt>
                <c:pt idx="2926">
                  <c:v>7.8520000000000006E-2</c:v>
                </c:pt>
                <c:pt idx="2927">
                  <c:v>7.8539999999999999E-2</c:v>
                </c:pt>
                <c:pt idx="2928">
                  <c:v>7.8560000000000005E-2</c:v>
                </c:pt>
                <c:pt idx="2929">
                  <c:v>7.8579999999999997E-2</c:v>
                </c:pt>
                <c:pt idx="2930">
                  <c:v>7.8600000000000003E-2</c:v>
                </c:pt>
                <c:pt idx="2931">
                  <c:v>7.8619999999999995E-2</c:v>
                </c:pt>
                <c:pt idx="2932">
                  <c:v>7.8640000000000002E-2</c:v>
                </c:pt>
                <c:pt idx="2933">
                  <c:v>7.8659999999999994E-2</c:v>
                </c:pt>
                <c:pt idx="2934">
                  <c:v>7.868E-2</c:v>
                </c:pt>
                <c:pt idx="2935">
                  <c:v>7.8700000000000006E-2</c:v>
                </c:pt>
                <c:pt idx="2936">
                  <c:v>7.8719999999999998E-2</c:v>
                </c:pt>
                <c:pt idx="2937">
                  <c:v>7.8740000000000004E-2</c:v>
                </c:pt>
                <c:pt idx="2938">
                  <c:v>7.8759999999999997E-2</c:v>
                </c:pt>
                <c:pt idx="2939">
                  <c:v>7.8780000000000003E-2</c:v>
                </c:pt>
                <c:pt idx="2940">
                  <c:v>7.8799999999999995E-2</c:v>
                </c:pt>
                <c:pt idx="2941">
                  <c:v>7.8820000000000001E-2</c:v>
                </c:pt>
                <c:pt idx="2942">
                  <c:v>7.8839999999999993E-2</c:v>
                </c:pt>
                <c:pt idx="2943">
                  <c:v>7.886E-2</c:v>
                </c:pt>
                <c:pt idx="2944">
                  <c:v>7.8880000000000006E-2</c:v>
                </c:pt>
                <c:pt idx="2945">
                  <c:v>7.8899999999999998E-2</c:v>
                </c:pt>
                <c:pt idx="2946">
                  <c:v>7.8920000000000004E-2</c:v>
                </c:pt>
                <c:pt idx="2947">
                  <c:v>7.8939999999999996E-2</c:v>
                </c:pt>
                <c:pt idx="2948">
                  <c:v>7.8960000000000002E-2</c:v>
                </c:pt>
                <c:pt idx="2949">
                  <c:v>7.8979999999999995E-2</c:v>
                </c:pt>
                <c:pt idx="2950">
                  <c:v>7.9000000000000001E-2</c:v>
                </c:pt>
                <c:pt idx="2951">
                  <c:v>7.9020000000000007E-2</c:v>
                </c:pt>
                <c:pt idx="2952">
                  <c:v>7.9039999999999999E-2</c:v>
                </c:pt>
                <c:pt idx="2953">
                  <c:v>7.9060000000000005E-2</c:v>
                </c:pt>
                <c:pt idx="2954">
                  <c:v>7.9079999999999998E-2</c:v>
                </c:pt>
                <c:pt idx="2955">
                  <c:v>7.9100000000000004E-2</c:v>
                </c:pt>
                <c:pt idx="2956">
                  <c:v>7.9119999999999996E-2</c:v>
                </c:pt>
                <c:pt idx="2957">
                  <c:v>7.9140000000000002E-2</c:v>
                </c:pt>
                <c:pt idx="2958">
                  <c:v>7.9159999999999994E-2</c:v>
                </c:pt>
                <c:pt idx="2959">
                  <c:v>7.918E-2</c:v>
                </c:pt>
                <c:pt idx="2960">
                  <c:v>7.9200000000000007E-2</c:v>
                </c:pt>
                <c:pt idx="2961">
                  <c:v>7.9219999999999999E-2</c:v>
                </c:pt>
                <c:pt idx="2962">
                  <c:v>7.9240000000000005E-2</c:v>
                </c:pt>
                <c:pt idx="2963">
                  <c:v>7.9259999999999997E-2</c:v>
                </c:pt>
                <c:pt idx="2964">
                  <c:v>7.9280000000000003E-2</c:v>
                </c:pt>
                <c:pt idx="2965">
                  <c:v>7.9299999999999995E-2</c:v>
                </c:pt>
                <c:pt idx="2966">
                  <c:v>7.9320000000000002E-2</c:v>
                </c:pt>
                <c:pt idx="2967">
                  <c:v>7.9339999999999994E-2</c:v>
                </c:pt>
                <c:pt idx="2968">
                  <c:v>7.936E-2</c:v>
                </c:pt>
                <c:pt idx="2969">
                  <c:v>7.9380000000000006E-2</c:v>
                </c:pt>
                <c:pt idx="2970">
                  <c:v>7.9399999999999998E-2</c:v>
                </c:pt>
                <c:pt idx="2971">
                  <c:v>7.9420000000000004E-2</c:v>
                </c:pt>
                <c:pt idx="2972">
                  <c:v>7.9439999999999997E-2</c:v>
                </c:pt>
                <c:pt idx="2973">
                  <c:v>7.9460000000000003E-2</c:v>
                </c:pt>
                <c:pt idx="2974">
                  <c:v>7.9479999999999995E-2</c:v>
                </c:pt>
                <c:pt idx="2975">
                  <c:v>7.9500000000000001E-2</c:v>
                </c:pt>
                <c:pt idx="2976">
                  <c:v>7.9519999999999993E-2</c:v>
                </c:pt>
                <c:pt idx="2977">
                  <c:v>7.954E-2</c:v>
                </c:pt>
                <c:pt idx="2978">
                  <c:v>7.9560000000000006E-2</c:v>
                </c:pt>
                <c:pt idx="2979">
                  <c:v>7.9579999999999998E-2</c:v>
                </c:pt>
                <c:pt idx="2980">
                  <c:v>7.9600000000000004E-2</c:v>
                </c:pt>
                <c:pt idx="2981">
                  <c:v>7.9619999999999996E-2</c:v>
                </c:pt>
                <c:pt idx="2982">
                  <c:v>7.9640000000000002E-2</c:v>
                </c:pt>
                <c:pt idx="2983">
                  <c:v>7.9659999999999995E-2</c:v>
                </c:pt>
                <c:pt idx="2984">
                  <c:v>7.9680000000000001E-2</c:v>
                </c:pt>
                <c:pt idx="2985">
                  <c:v>7.9699999999999993E-2</c:v>
                </c:pt>
                <c:pt idx="2986">
                  <c:v>7.9719999999999999E-2</c:v>
                </c:pt>
                <c:pt idx="2987">
                  <c:v>7.9740000000000005E-2</c:v>
                </c:pt>
                <c:pt idx="2988">
                  <c:v>7.9759999999999998E-2</c:v>
                </c:pt>
                <c:pt idx="2989">
                  <c:v>7.9780000000000004E-2</c:v>
                </c:pt>
                <c:pt idx="2990">
                  <c:v>7.9799999999999996E-2</c:v>
                </c:pt>
                <c:pt idx="2991">
                  <c:v>7.9820000000000002E-2</c:v>
                </c:pt>
                <c:pt idx="2992">
                  <c:v>7.9839999999999994E-2</c:v>
                </c:pt>
                <c:pt idx="2993">
                  <c:v>7.986E-2</c:v>
                </c:pt>
                <c:pt idx="2994">
                  <c:v>7.9880000000000007E-2</c:v>
                </c:pt>
                <c:pt idx="2995">
                  <c:v>7.9899999999999999E-2</c:v>
                </c:pt>
                <c:pt idx="2996">
                  <c:v>7.9920000000000005E-2</c:v>
                </c:pt>
                <c:pt idx="2997">
                  <c:v>7.9939999999999997E-2</c:v>
                </c:pt>
                <c:pt idx="2998">
                  <c:v>7.9960000000000003E-2</c:v>
                </c:pt>
                <c:pt idx="2999">
                  <c:v>7.9979999999999996E-2</c:v>
                </c:pt>
                <c:pt idx="3000">
                  <c:v>0.08</c:v>
                </c:pt>
                <c:pt idx="3001">
                  <c:v>8.0019999999999994E-2</c:v>
                </c:pt>
                <c:pt idx="3002">
                  <c:v>8.004E-2</c:v>
                </c:pt>
                <c:pt idx="3003">
                  <c:v>8.0060000000000006E-2</c:v>
                </c:pt>
                <c:pt idx="3004">
                  <c:v>8.0079999999999998E-2</c:v>
                </c:pt>
                <c:pt idx="3005">
                  <c:v>8.0100000000000005E-2</c:v>
                </c:pt>
                <c:pt idx="3006">
                  <c:v>8.0119999999999997E-2</c:v>
                </c:pt>
                <c:pt idx="3007">
                  <c:v>8.0140000000000003E-2</c:v>
                </c:pt>
                <c:pt idx="3008">
                  <c:v>8.0159999999999995E-2</c:v>
                </c:pt>
                <c:pt idx="3009">
                  <c:v>8.0180000000000001E-2</c:v>
                </c:pt>
                <c:pt idx="3010">
                  <c:v>8.0199999999999994E-2</c:v>
                </c:pt>
                <c:pt idx="3011">
                  <c:v>8.022E-2</c:v>
                </c:pt>
                <c:pt idx="3012">
                  <c:v>8.0240000000000006E-2</c:v>
                </c:pt>
                <c:pt idx="3013">
                  <c:v>8.0259999999999998E-2</c:v>
                </c:pt>
                <c:pt idx="3014">
                  <c:v>8.0280000000000004E-2</c:v>
                </c:pt>
                <c:pt idx="3015">
                  <c:v>8.0299999999999996E-2</c:v>
                </c:pt>
                <c:pt idx="3016">
                  <c:v>8.0320000000000003E-2</c:v>
                </c:pt>
                <c:pt idx="3017">
                  <c:v>8.0339999999999995E-2</c:v>
                </c:pt>
                <c:pt idx="3018">
                  <c:v>8.0360000000000001E-2</c:v>
                </c:pt>
                <c:pt idx="3019">
                  <c:v>8.0379999999999993E-2</c:v>
                </c:pt>
                <c:pt idx="3020">
                  <c:v>8.0399999999999999E-2</c:v>
                </c:pt>
                <c:pt idx="3021">
                  <c:v>8.0420000000000005E-2</c:v>
                </c:pt>
                <c:pt idx="3022">
                  <c:v>8.0439999999999998E-2</c:v>
                </c:pt>
                <c:pt idx="3023">
                  <c:v>8.0460000000000004E-2</c:v>
                </c:pt>
                <c:pt idx="3024">
                  <c:v>8.0479999999999996E-2</c:v>
                </c:pt>
                <c:pt idx="3025">
                  <c:v>8.0500000000000002E-2</c:v>
                </c:pt>
                <c:pt idx="3026">
                  <c:v>8.0519999999999994E-2</c:v>
                </c:pt>
                <c:pt idx="3027">
                  <c:v>8.054E-2</c:v>
                </c:pt>
                <c:pt idx="3028">
                  <c:v>8.0560000000000007E-2</c:v>
                </c:pt>
                <c:pt idx="3029">
                  <c:v>8.0579999999999999E-2</c:v>
                </c:pt>
                <c:pt idx="3030">
                  <c:v>8.0600000000000005E-2</c:v>
                </c:pt>
                <c:pt idx="3031">
                  <c:v>8.0619999999999997E-2</c:v>
                </c:pt>
                <c:pt idx="3032">
                  <c:v>8.0640000000000003E-2</c:v>
                </c:pt>
                <c:pt idx="3033">
                  <c:v>8.0659999999999996E-2</c:v>
                </c:pt>
                <c:pt idx="3034">
                  <c:v>8.0680000000000002E-2</c:v>
                </c:pt>
                <c:pt idx="3035">
                  <c:v>8.0699999999999994E-2</c:v>
                </c:pt>
                <c:pt idx="3036">
                  <c:v>8.072E-2</c:v>
                </c:pt>
                <c:pt idx="3037">
                  <c:v>8.0740000000000006E-2</c:v>
                </c:pt>
                <c:pt idx="3038">
                  <c:v>8.0759999999999998E-2</c:v>
                </c:pt>
                <c:pt idx="3039">
                  <c:v>8.0780000000000005E-2</c:v>
                </c:pt>
                <c:pt idx="3040">
                  <c:v>8.0799999999999997E-2</c:v>
                </c:pt>
                <c:pt idx="3041">
                  <c:v>8.0820000000000003E-2</c:v>
                </c:pt>
                <c:pt idx="3042">
                  <c:v>8.0839999999999995E-2</c:v>
                </c:pt>
                <c:pt idx="3043">
                  <c:v>8.0860000000000001E-2</c:v>
                </c:pt>
                <c:pt idx="3044">
                  <c:v>8.0879999999999994E-2</c:v>
                </c:pt>
                <c:pt idx="3045">
                  <c:v>8.09E-2</c:v>
                </c:pt>
                <c:pt idx="3046">
                  <c:v>8.0920000000000006E-2</c:v>
                </c:pt>
                <c:pt idx="3047">
                  <c:v>8.0939999999999998E-2</c:v>
                </c:pt>
                <c:pt idx="3048">
                  <c:v>8.0960000000000004E-2</c:v>
                </c:pt>
                <c:pt idx="3049">
                  <c:v>8.0979999999999996E-2</c:v>
                </c:pt>
                <c:pt idx="3050">
                  <c:v>8.1000000000000003E-2</c:v>
                </c:pt>
                <c:pt idx="3051">
                  <c:v>8.1019999999999995E-2</c:v>
                </c:pt>
                <c:pt idx="3052">
                  <c:v>8.1040000000000001E-2</c:v>
                </c:pt>
                <c:pt idx="3053">
                  <c:v>8.1059999999999993E-2</c:v>
                </c:pt>
                <c:pt idx="3054">
                  <c:v>8.1079999999999999E-2</c:v>
                </c:pt>
                <c:pt idx="3055">
                  <c:v>8.1100000000000005E-2</c:v>
                </c:pt>
                <c:pt idx="3056">
                  <c:v>8.1119999999999998E-2</c:v>
                </c:pt>
                <c:pt idx="3057">
                  <c:v>8.1140000000000004E-2</c:v>
                </c:pt>
                <c:pt idx="3058">
                  <c:v>8.1159999999999996E-2</c:v>
                </c:pt>
                <c:pt idx="3059">
                  <c:v>8.1180000000000002E-2</c:v>
                </c:pt>
                <c:pt idx="3060">
                  <c:v>8.1199999999999994E-2</c:v>
                </c:pt>
                <c:pt idx="3061">
                  <c:v>8.1220000000000001E-2</c:v>
                </c:pt>
                <c:pt idx="3062">
                  <c:v>8.1240000000000007E-2</c:v>
                </c:pt>
                <c:pt idx="3063">
                  <c:v>8.1259999999999999E-2</c:v>
                </c:pt>
                <c:pt idx="3064">
                  <c:v>8.1280000000000005E-2</c:v>
                </c:pt>
                <c:pt idx="3065">
                  <c:v>8.1299999999999997E-2</c:v>
                </c:pt>
                <c:pt idx="3066">
                  <c:v>8.1320000000000003E-2</c:v>
                </c:pt>
                <c:pt idx="3067">
                  <c:v>8.1339999999999996E-2</c:v>
                </c:pt>
                <c:pt idx="3068">
                  <c:v>8.1360000000000002E-2</c:v>
                </c:pt>
                <c:pt idx="3069">
                  <c:v>8.1379999999999994E-2</c:v>
                </c:pt>
                <c:pt idx="3070">
                  <c:v>8.14E-2</c:v>
                </c:pt>
                <c:pt idx="3071">
                  <c:v>8.1420000000000006E-2</c:v>
                </c:pt>
                <c:pt idx="3072">
                  <c:v>8.1439999999999999E-2</c:v>
                </c:pt>
                <c:pt idx="3073">
                  <c:v>8.1460000000000005E-2</c:v>
                </c:pt>
                <c:pt idx="3074">
                  <c:v>8.1479999999999997E-2</c:v>
                </c:pt>
                <c:pt idx="3075">
                  <c:v>8.1500000000000003E-2</c:v>
                </c:pt>
                <c:pt idx="3076">
                  <c:v>8.1519999999999995E-2</c:v>
                </c:pt>
                <c:pt idx="3077">
                  <c:v>8.1540000000000001E-2</c:v>
                </c:pt>
                <c:pt idx="3078">
                  <c:v>8.1559999999999994E-2</c:v>
                </c:pt>
                <c:pt idx="3079">
                  <c:v>8.158E-2</c:v>
                </c:pt>
                <c:pt idx="3080">
                  <c:v>8.1600000000000006E-2</c:v>
                </c:pt>
                <c:pt idx="3081">
                  <c:v>8.1619999999999998E-2</c:v>
                </c:pt>
                <c:pt idx="3082">
                  <c:v>8.1640000000000004E-2</c:v>
                </c:pt>
                <c:pt idx="3083">
                  <c:v>8.1659999999999996E-2</c:v>
                </c:pt>
                <c:pt idx="3084">
                  <c:v>8.1680000000000003E-2</c:v>
                </c:pt>
                <c:pt idx="3085">
                  <c:v>8.1699999999999995E-2</c:v>
                </c:pt>
                <c:pt idx="3086">
                  <c:v>8.1720000000000001E-2</c:v>
                </c:pt>
                <c:pt idx="3087">
                  <c:v>8.1739999999999993E-2</c:v>
                </c:pt>
                <c:pt idx="3088">
                  <c:v>8.1759999999999999E-2</c:v>
                </c:pt>
                <c:pt idx="3089">
                  <c:v>8.1780000000000005E-2</c:v>
                </c:pt>
                <c:pt idx="3090">
                  <c:v>8.1799999999999998E-2</c:v>
                </c:pt>
                <c:pt idx="3091">
                  <c:v>8.1820000000000004E-2</c:v>
                </c:pt>
                <c:pt idx="3092">
                  <c:v>8.1839999999999996E-2</c:v>
                </c:pt>
                <c:pt idx="3093">
                  <c:v>8.1860000000000002E-2</c:v>
                </c:pt>
                <c:pt idx="3094">
                  <c:v>8.1879999999999994E-2</c:v>
                </c:pt>
                <c:pt idx="3095">
                  <c:v>8.1900000000000001E-2</c:v>
                </c:pt>
                <c:pt idx="3096">
                  <c:v>8.1920000000000007E-2</c:v>
                </c:pt>
                <c:pt idx="3097">
                  <c:v>8.1939999999999999E-2</c:v>
                </c:pt>
                <c:pt idx="3098">
                  <c:v>8.1960000000000005E-2</c:v>
                </c:pt>
                <c:pt idx="3099">
                  <c:v>8.1979999999999997E-2</c:v>
                </c:pt>
                <c:pt idx="3100">
                  <c:v>8.2000000000000003E-2</c:v>
                </c:pt>
                <c:pt idx="3101">
                  <c:v>8.2019999999999996E-2</c:v>
                </c:pt>
                <c:pt idx="3102">
                  <c:v>8.2040000000000002E-2</c:v>
                </c:pt>
                <c:pt idx="3103">
                  <c:v>8.2059999999999994E-2</c:v>
                </c:pt>
                <c:pt idx="3104">
                  <c:v>8.208E-2</c:v>
                </c:pt>
                <c:pt idx="3105">
                  <c:v>8.2100000000000006E-2</c:v>
                </c:pt>
                <c:pt idx="3106">
                  <c:v>8.2119999999999999E-2</c:v>
                </c:pt>
                <c:pt idx="3107">
                  <c:v>8.2140000000000005E-2</c:v>
                </c:pt>
                <c:pt idx="3108">
                  <c:v>8.2159999999999997E-2</c:v>
                </c:pt>
                <c:pt idx="3109">
                  <c:v>8.2180000000000003E-2</c:v>
                </c:pt>
                <c:pt idx="3110">
                  <c:v>8.2199999999999995E-2</c:v>
                </c:pt>
                <c:pt idx="3111">
                  <c:v>8.2220000000000001E-2</c:v>
                </c:pt>
                <c:pt idx="3112">
                  <c:v>8.2239999999999994E-2</c:v>
                </c:pt>
                <c:pt idx="3113">
                  <c:v>8.226E-2</c:v>
                </c:pt>
                <c:pt idx="3114">
                  <c:v>8.2280000000000006E-2</c:v>
                </c:pt>
                <c:pt idx="3115">
                  <c:v>8.2299999999999998E-2</c:v>
                </c:pt>
                <c:pt idx="3116">
                  <c:v>8.2320000000000004E-2</c:v>
                </c:pt>
                <c:pt idx="3117">
                  <c:v>8.2339999999999997E-2</c:v>
                </c:pt>
                <c:pt idx="3118">
                  <c:v>8.2360000000000003E-2</c:v>
                </c:pt>
                <c:pt idx="3119">
                  <c:v>8.2379999999999995E-2</c:v>
                </c:pt>
                <c:pt idx="3120">
                  <c:v>8.2400000000000001E-2</c:v>
                </c:pt>
                <c:pt idx="3121">
                  <c:v>8.2419999999999993E-2</c:v>
                </c:pt>
                <c:pt idx="3122">
                  <c:v>8.2439999999999999E-2</c:v>
                </c:pt>
                <c:pt idx="3123">
                  <c:v>8.2460000000000006E-2</c:v>
                </c:pt>
                <c:pt idx="3124">
                  <c:v>8.2479999999999998E-2</c:v>
                </c:pt>
                <c:pt idx="3125">
                  <c:v>8.2500000000000004E-2</c:v>
                </c:pt>
                <c:pt idx="3126">
                  <c:v>8.2519999999999996E-2</c:v>
                </c:pt>
                <c:pt idx="3127">
                  <c:v>8.2540000000000002E-2</c:v>
                </c:pt>
                <c:pt idx="3128">
                  <c:v>8.2559999999999995E-2</c:v>
                </c:pt>
                <c:pt idx="3129">
                  <c:v>8.2580000000000001E-2</c:v>
                </c:pt>
                <c:pt idx="3130">
                  <c:v>8.2600000000000007E-2</c:v>
                </c:pt>
                <c:pt idx="3131">
                  <c:v>8.2619999999999999E-2</c:v>
                </c:pt>
                <c:pt idx="3132">
                  <c:v>8.2640000000000005E-2</c:v>
                </c:pt>
                <c:pt idx="3133">
                  <c:v>8.2659999999999997E-2</c:v>
                </c:pt>
                <c:pt idx="3134">
                  <c:v>8.2680000000000003E-2</c:v>
                </c:pt>
                <c:pt idx="3135">
                  <c:v>8.2699999999999996E-2</c:v>
                </c:pt>
                <c:pt idx="3136">
                  <c:v>8.2720000000000002E-2</c:v>
                </c:pt>
                <c:pt idx="3137">
                  <c:v>8.2739999999999994E-2</c:v>
                </c:pt>
                <c:pt idx="3138">
                  <c:v>8.276E-2</c:v>
                </c:pt>
                <c:pt idx="3139">
                  <c:v>8.2780000000000006E-2</c:v>
                </c:pt>
                <c:pt idx="3140">
                  <c:v>8.2799999999999999E-2</c:v>
                </c:pt>
                <c:pt idx="3141">
                  <c:v>8.2820000000000005E-2</c:v>
                </c:pt>
                <c:pt idx="3142">
                  <c:v>8.2839999999999997E-2</c:v>
                </c:pt>
                <c:pt idx="3143">
                  <c:v>8.2860000000000003E-2</c:v>
                </c:pt>
                <c:pt idx="3144">
                  <c:v>8.2879999999999995E-2</c:v>
                </c:pt>
                <c:pt idx="3145">
                  <c:v>8.2900000000000001E-2</c:v>
                </c:pt>
                <c:pt idx="3146">
                  <c:v>8.2919999999999994E-2</c:v>
                </c:pt>
                <c:pt idx="3147">
                  <c:v>8.294E-2</c:v>
                </c:pt>
                <c:pt idx="3148">
                  <c:v>8.2960000000000006E-2</c:v>
                </c:pt>
                <c:pt idx="3149">
                  <c:v>8.2979999999999998E-2</c:v>
                </c:pt>
                <c:pt idx="3150">
                  <c:v>8.3000000000000004E-2</c:v>
                </c:pt>
                <c:pt idx="3151">
                  <c:v>8.3019999999999997E-2</c:v>
                </c:pt>
                <c:pt idx="3152">
                  <c:v>8.3040000000000003E-2</c:v>
                </c:pt>
                <c:pt idx="3153">
                  <c:v>8.3059999999999995E-2</c:v>
                </c:pt>
                <c:pt idx="3154">
                  <c:v>8.3080000000000001E-2</c:v>
                </c:pt>
                <c:pt idx="3155">
                  <c:v>8.3099999999999993E-2</c:v>
                </c:pt>
                <c:pt idx="3156">
                  <c:v>8.3119999999999999E-2</c:v>
                </c:pt>
                <c:pt idx="3157">
                  <c:v>8.3140000000000006E-2</c:v>
                </c:pt>
                <c:pt idx="3158">
                  <c:v>8.3159999999999998E-2</c:v>
                </c:pt>
                <c:pt idx="3159">
                  <c:v>8.3180000000000004E-2</c:v>
                </c:pt>
                <c:pt idx="3160">
                  <c:v>8.3199999999999996E-2</c:v>
                </c:pt>
                <c:pt idx="3161">
                  <c:v>8.3220000000000002E-2</c:v>
                </c:pt>
                <c:pt idx="3162">
                  <c:v>8.3239999999999995E-2</c:v>
                </c:pt>
                <c:pt idx="3163">
                  <c:v>8.3260000000000001E-2</c:v>
                </c:pt>
                <c:pt idx="3164">
                  <c:v>8.3280000000000007E-2</c:v>
                </c:pt>
                <c:pt idx="3165">
                  <c:v>8.3299999999999999E-2</c:v>
                </c:pt>
                <c:pt idx="3166">
                  <c:v>8.3320000000000005E-2</c:v>
                </c:pt>
                <c:pt idx="3167">
                  <c:v>8.3339999999999997E-2</c:v>
                </c:pt>
                <c:pt idx="3168">
                  <c:v>8.3360000000000004E-2</c:v>
                </c:pt>
                <c:pt idx="3169">
                  <c:v>8.3379999999999996E-2</c:v>
                </c:pt>
                <c:pt idx="3170">
                  <c:v>8.3400000000000002E-2</c:v>
                </c:pt>
                <c:pt idx="3171">
                  <c:v>8.3419999999999994E-2</c:v>
                </c:pt>
                <c:pt idx="3172">
                  <c:v>8.344E-2</c:v>
                </c:pt>
                <c:pt idx="3173">
                  <c:v>8.3460000000000006E-2</c:v>
                </c:pt>
                <c:pt idx="3174">
                  <c:v>8.3479999999999999E-2</c:v>
                </c:pt>
                <c:pt idx="3175">
                  <c:v>8.3500000000000005E-2</c:v>
                </c:pt>
                <c:pt idx="3176">
                  <c:v>8.3519999999999997E-2</c:v>
                </c:pt>
                <c:pt idx="3177">
                  <c:v>8.3540000000000003E-2</c:v>
                </c:pt>
                <c:pt idx="3178">
                  <c:v>8.3559999999999995E-2</c:v>
                </c:pt>
                <c:pt idx="3179">
                  <c:v>8.3580000000000002E-2</c:v>
                </c:pt>
                <c:pt idx="3180">
                  <c:v>8.3599999999999994E-2</c:v>
                </c:pt>
                <c:pt idx="3181">
                  <c:v>8.362E-2</c:v>
                </c:pt>
                <c:pt idx="3182">
                  <c:v>8.3640000000000006E-2</c:v>
                </c:pt>
                <c:pt idx="3183">
                  <c:v>8.3659999999999998E-2</c:v>
                </c:pt>
                <c:pt idx="3184">
                  <c:v>8.3680000000000004E-2</c:v>
                </c:pt>
                <c:pt idx="3185">
                  <c:v>8.3699999999999997E-2</c:v>
                </c:pt>
                <c:pt idx="3186">
                  <c:v>8.3720000000000003E-2</c:v>
                </c:pt>
                <c:pt idx="3187">
                  <c:v>8.3739999999999995E-2</c:v>
                </c:pt>
                <c:pt idx="3188">
                  <c:v>8.3760000000000001E-2</c:v>
                </c:pt>
                <c:pt idx="3189">
                  <c:v>8.3779999999999993E-2</c:v>
                </c:pt>
                <c:pt idx="3190">
                  <c:v>8.3799999999999999E-2</c:v>
                </c:pt>
                <c:pt idx="3191">
                  <c:v>8.3820000000000006E-2</c:v>
                </c:pt>
                <c:pt idx="3192">
                  <c:v>8.3839999999999998E-2</c:v>
                </c:pt>
                <c:pt idx="3193">
                  <c:v>8.3860000000000004E-2</c:v>
                </c:pt>
                <c:pt idx="3194">
                  <c:v>8.3879999999999996E-2</c:v>
                </c:pt>
                <c:pt idx="3195">
                  <c:v>8.3900000000000002E-2</c:v>
                </c:pt>
                <c:pt idx="3196">
                  <c:v>8.3919999999999995E-2</c:v>
                </c:pt>
                <c:pt idx="3197">
                  <c:v>8.3940000000000001E-2</c:v>
                </c:pt>
                <c:pt idx="3198">
                  <c:v>8.3960000000000007E-2</c:v>
                </c:pt>
                <c:pt idx="3199">
                  <c:v>8.3979999999999999E-2</c:v>
                </c:pt>
                <c:pt idx="3200">
                  <c:v>8.4000000000000005E-2</c:v>
                </c:pt>
                <c:pt idx="3201">
                  <c:v>8.4019999999999997E-2</c:v>
                </c:pt>
                <c:pt idx="3202">
                  <c:v>8.4040000000000004E-2</c:v>
                </c:pt>
                <c:pt idx="3203">
                  <c:v>8.4059999999999996E-2</c:v>
                </c:pt>
                <c:pt idx="3204">
                  <c:v>8.4080000000000002E-2</c:v>
                </c:pt>
                <c:pt idx="3205">
                  <c:v>8.4099999999999994E-2</c:v>
                </c:pt>
                <c:pt idx="3206">
                  <c:v>8.412E-2</c:v>
                </c:pt>
                <c:pt idx="3207">
                  <c:v>8.4140000000000006E-2</c:v>
                </c:pt>
                <c:pt idx="3208">
                  <c:v>8.4159999999999999E-2</c:v>
                </c:pt>
                <c:pt idx="3209">
                  <c:v>8.4180000000000005E-2</c:v>
                </c:pt>
                <c:pt idx="3210">
                  <c:v>8.4199999999999997E-2</c:v>
                </c:pt>
                <c:pt idx="3211">
                  <c:v>8.4220000000000003E-2</c:v>
                </c:pt>
                <c:pt idx="3212">
                  <c:v>8.4239999999999995E-2</c:v>
                </c:pt>
                <c:pt idx="3213">
                  <c:v>8.4260000000000002E-2</c:v>
                </c:pt>
                <c:pt idx="3214">
                  <c:v>8.4279999999999994E-2</c:v>
                </c:pt>
                <c:pt idx="3215">
                  <c:v>8.43E-2</c:v>
                </c:pt>
                <c:pt idx="3216">
                  <c:v>8.4320000000000006E-2</c:v>
                </c:pt>
                <c:pt idx="3217">
                  <c:v>8.4339999999999998E-2</c:v>
                </c:pt>
                <c:pt idx="3218">
                  <c:v>8.4360000000000004E-2</c:v>
                </c:pt>
                <c:pt idx="3219">
                  <c:v>8.4379999999999997E-2</c:v>
                </c:pt>
                <c:pt idx="3220">
                  <c:v>8.4400000000000003E-2</c:v>
                </c:pt>
                <c:pt idx="3221">
                  <c:v>8.4419999999999995E-2</c:v>
                </c:pt>
                <c:pt idx="3222">
                  <c:v>8.4440000000000001E-2</c:v>
                </c:pt>
                <c:pt idx="3223">
                  <c:v>8.4459999999999993E-2</c:v>
                </c:pt>
                <c:pt idx="3224">
                  <c:v>8.448E-2</c:v>
                </c:pt>
                <c:pt idx="3225">
                  <c:v>8.4500000000000006E-2</c:v>
                </c:pt>
                <c:pt idx="3226">
                  <c:v>8.4519999999999998E-2</c:v>
                </c:pt>
                <c:pt idx="3227">
                  <c:v>8.4540000000000004E-2</c:v>
                </c:pt>
                <c:pt idx="3228">
                  <c:v>8.4559999999999996E-2</c:v>
                </c:pt>
                <c:pt idx="3229">
                  <c:v>8.4580000000000002E-2</c:v>
                </c:pt>
                <c:pt idx="3230">
                  <c:v>8.4599999999999995E-2</c:v>
                </c:pt>
                <c:pt idx="3231">
                  <c:v>8.4620000000000001E-2</c:v>
                </c:pt>
                <c:pt idx="3232">
                  <c:v>8.4640000000000007E-2</c:v>
                </c:pt>
                <c:pt idx="3233">
                  <c:v>8.4659999999999999E-2</c:v>
                </c:pt>
                <c:pt idx="3234">
                  <c:v>8.4680000000000005E-2</c:v>
                </c:pt>
                <c:pt idx="3235">
                  <c:v>8.4699999999999998E-2</c:v>
                </c:pt>
                <c:pt idx="3236">
                  <c:v>8.4720000000000004E-2</c:v>
                </c:pt>
                <c:pt idx="3237">
                  <c:v>8.4739999999999996E-2</c:v>
                </c:pt>
                <c:pt idx="3238">
                  <c:v>8.4760000000000002E-2</c:v>
                </c:pt>
                <c:pt idx="3239">
                  <c:v>8.4779999999999994E-2</c:v>
                </c:pt>
                <c:pt idx="3240">
                  <c:v>8.48E-2</c:v>
                </c:pt>
                <c:pt idx="3241">
                  <c:v>8.4820000000000007E-2</c:v>
                </c:pt>
                <c:pt idx="3242">
                  <c:v>8.4839999999999999E-2</c:v>
                </c:pt>
                <c:pt idx="3243">
                  <c:v>8.4860000000000005E-2</c:v>
                </c:pt>
                <c:pt idx="3244">
                  <c:v>8.4879999999999997E-2</c:v>
                </c:pt>
                <c:pt idx="3245">
                  <c:v>8.4900000000000003E-2</c:v>
                </c:pt>
                <c:pt idx="3246">
                  <c:v>8.4919999999999995E-2</c:v>
                </c:pt>
                <c:pt idx="3247">
                  <c:v>8.4940000000000002E-2</c:v>
                </c:pt>
                <c:pt idx="3248">
                  <c:v>8.4959999999999994E-2</c:v>
                </c:pt>
                <c:pt idx="3249">
                  <c:v>8.498E-2</c:v>
                </c:pt>
                <c:pt idx="3250">
                  <c:v>8.5000000000000006E-2</c:v>
                </c:pt>
                <c:pt idx="3251">
                  <c:v>8.5019999999999998E-2</c:v>
                </c:pt>
                <c:pt idx="3252">
                  <c:v>8.5040000000000004E-2</c:v>
                </c:pt>
                <c:pt idx="3253">
                  <c:v>8.5059999999999997E-2</c:v>
                </c:pt>
                <c:pt idx="3254">
                  <c:v>8.5080000000000003E-2</c:v>
                </c:pt>
                <c:pt idx="3255">
                  <c:v>8.5099999999999995E-2</c:v>
                </c:pt>
                <c:pt idx="3256">
                  <c:v>8.5120000000000001E-2</c:v>
                </c:pt>
                <c:pt idx="3257">
                  <c:v>8.5139999999999993E-2</c:v>
                </c:pt>
                <c:pt idx="3258">
                  <c:v>8.516E-2</c:v>
                </c:pt>
                <c:pt idx="3259">
                  <c:v>8.5180000000000006E-2</c:v>
                </c:pt>
                <c:pt idx="3260">
                  <c:v>8.5199999999999998E-2</c:v>
                </c:pt>
                <c:pt idx="3261">
                  <c:v>8.5220000000000004E-2</c:v>
                </c:pt>
                <c:pt idx="3262">
                  <c:v>8.5239999999999996E-2</c:v>
                </c:pt>
                <c:pt idx="3263">
                  <c:v>8.5260000000000002E-2</c:v>
                </c:pt>
                <c:pt idx="3264">
                  <c:v>8.5279999999999995E-2</c:v>
                </c:pt>
                <c:pt idx="3265">
                  <c:v>8.5300000000000001E-2</c:v>
                </c:pt>
                <c:pt idx="3266">
                  <c:v>8.5319999999999993E-2</c:v>
                </c:pt>
                <c:pt idx="3267">
                  <c:v>8.5339999999999999E-2</c:v>
                </c:pt>
                <c:pt idx="3268">
                  <c:v>8.5360000000000005E-2</c:v>
                </c:pt>
                <c:pt idx="3269">
                  <c:v>8.5379999999999998E-2</c:v>
                </c:pt>
                <c:pt idx="3270">
                  <c:v>8.5400000000000004E-2</c:v>
                </c:pt>
                <c:pt idx="3271">
                  <c:v>8.5419999999999996E-2</c:v>
                </c:pt>
                <c:pt idx="3272">
                  <c:v>8.5440000000000002E-2</c:v>
                </c:pt>
                <c:pt idx="3273">
                  <c:v>8.5459999999999994E-2</c:v>
                </c:pt>
                <c:pt idx="3274">
                  <c:v>8.548E-2</c:v>
                </c:pt>
                <c:pt idx="3275">
                  <c:v>8.5500000000000007E-2</c:v>
                </c:pt>
                <c:pt idx="3276">
                  <c:v>8.5519999999999999E-2</c:v>
                </c:pt>
                <c:pt idx="3277">
                  <c:v>8.5540000000000005E-2</c:v>
                </c:pt>
                <c:pt idx="3278">
                  <c:v>8.5559999999999997E-2</c:v>
                </c:pt>
                <c:pt idx="3279">
                  <c:v>8.5580000000000003E-2</c:v>
                </c:pt>
                <c:pt idx="3280">
                  <c:v>8.5599999999999996E-2</c:v>
                </c:pt>
                <c:pt idx="3281">
                  <c:v>8.5620000000000002E-2</c:v>
                </c:pt>
                <c:pt idx="3282">
                  <c:v>8.5639999999999994E-2</c:v>
                </c:pt>
                <c:pt idx="3283">
                  <c:v>8.566E-2</c:v>
                </c:pt>
                <c:pt idx="3284">
                  <c:v>8.5680000000000006E-2</c:v>
                </c:pt>
                <c:pt idx="3285">
                  <c:v>8.5699999999999998E-2</c:v>
                </c:pt>
                <c:pt idx="3286">
                  <c:v>8.5720000000000005E-2</c:v>
                </c:pt>
                <c:pt idx="3287">
                  <c:v>8.5739999999999997E-2</c:v>
                </c:pt>
                <c:pt idx="3288">
                  <c:v>8.5760000000000003E-2</c:v>
                </c:pt>
                <c:pt idx="3289">
                  <c:v>8.5779999999999995E-2</c:v>
                </c:pt>
                <c:pt idx="3290">
                  <c:v>8.5800000000000001E-2</c:v>
                </c:pt>
                <c:pt idx="3291">
                  <c:v>8.5819999999999994E-2</c:v>
                </c:pt>
                <c:pt idx="3292">
                  <c:v>8.584E-2</c:v>
                </c:pt>
                <c:pt idx="3293">
                  <c:v>8.5860000000000006E-2</c:v>
                </c:pt>
                <c:pt idx="3294">
                  <c:v>8.5879999999999998E-2</c:v>
                </c:pt>
                <c:pt idx="3295">
                  <c:v>8.5900000000000004E-2</c:v>
                </c:pt>
                <c:pt idx="3296">
                  <c:v>8.5919999999999996E-2</c:v>
                </c:pt>
                <c:pt idx="3297">
                  <c:v>8.5940000000000003E-2</c:v>
                </c:pt>
                <c:pt idx="3298">
                  <c:v>8.5959999999999995E-2</c:v>
                </c:pt>
                <c:pt idx="3299">
                  <c:v>8.5980000000000001E-2</c:v>
                </c:pt>
                <c:pt idx="3300">
                  <c:v>8.5999999999999993E-2</c:v>
                </c:pt>
                <c:pt idx="3301">
                  <c:v>8.6019999999999999E-2</c:v>
                </c:pt>
                <c:pt idx="3302">
                  <c:v>8.6040000000000005E-2</c:v>
                </c:pt>
                <c:pt idx="3303">
                  <c:v>8.6059999999999998E-2</c:v>
                </c:pt>
                <c:pt idx="3304">
                  <c:v>8.6080000000000004E-2</c:v>
                </c:pt>
                <c:pt idx="3305">
                  <c:v>8.6099999999999996E-2</c:v>
                </c:pt>
                <c:pt idx="3306">
                  <c:v>8.6120000000000002E-2</c:v>
                </c:pt>
                <c:pt idx="3307">
                  <c:v>8.6139999999999994E-2</c:v>
                </c:pt>
                <c:pt idx="3308">
                  <c:v>8.616E-2</c:v>
                </c:pt>
                <c:pt idx="3309">
                  <c:v>8.6180000000000007E-2</c:v>
                </c:pt>
                <c:pt idx="3310">
                  <c:v>8.6199999999999999E-2</c:v>
                </c:pt>
                <c:pt idx="3311">
                  <c:v>8.6220000000000005E-2</c:v>
                </c:pt>
                <c:pt idx="3312">
                  <c:v>8.6239999999999997E-2</c:v>
                </c:pt>
                <c:pt idx="3313">
                  <c:v>8.6260000000000003E-2</c:v>
                </c:pt>
                <c:pt idx="3314">
                  <c:v>8.6279999999999996E-2</c:v>
                </c:pt>
                <c:pt idx="3315">
                  <c:v>8.6300000000000002E-2</c:v>
                </c:pt>
                <c:pt idx="3316">
                  <c:v>8.6319999999999994E-2</c:v>
                </c:pt>
                <c:pt idx="3317">
                  <c:v>8.634E-2</c:v>
                </c:pt>
                <c:pt idx="3318">
                  <c:v>8.6360000000000006E-2</c:v>
                </c:pt>
                <c:pt idx="3319">
                  <c:v>8.6379999999999998E-2</c:v>
                </c:pt>
                <c:pt idx="3320">
                  <c:v>8.6400000000000005E-2</c:v>
                </c:pt>
                <c:pt idx="3321">
                  <c:v>8.6419999999999997E-2</c:v>
                </c:pt>
                <c:pt idx="3322">
                  <c:v>8.6440000000000003E-2</c:v>
                </c:pt>
                <c:pt idx="3323">
                  <c:v>8.6459999999999995E-2</c:v>
                </c:pt>
                <c:pt idx="3324">
                  <c:v>8.6480000000000001E-2</c:v>
                </c:pt>
                <c:pt idx="3325">
                  <c:v>8.6499999999999994E-2</c:v>
                </c:pt>
                <c:pt idx="3326">
                  <c:v>8.652E-2</c:v>
                </c:pt>
                <c:pt idx="3327">
                  <c:v>8.6540000000000006E-2</c:v>
                </c:pt>
                <c:pt idx="3328">
                  <c:v>8.6559999999999998E-2</c:v>
                </c:pt>
                <c:pt idx="3329">
                  <c:v>8.6580000000000004E-2</c:v>
                </c:pt>
                <c:pt idx="3330">
                  <c:v>8.6599999999999996E-2</c:v>
                </c:pt>
                <c:pt idx="3331">
                  <c:v>8.6620000000000003E-2</c:v>
                </c:pt>
                <c:pt idx="3332">
                  <c:v>8.6639999999999995E-2</c:v>
                </c:pt>
                <c:pt idx="3333">
                  <c:v>8.6660000000000001E-2</c:v>
                </c:pt>
                <c:pt idx="3334">
                  <c:v>8.6679999999999993E-2</c:v>
                </c:pt>
                <c:pt idx="3335">
                  <c:v>8.6699999999999999E-2</c:v>
                </c:pt>
                <c:pt idx="3336">
                  <c:v>8.6720000000000005E-2</c:v>
                </c:pt>
                <c:pt idx="3337">
                  <c:v>8.6739999999999998E-2</c:v>
                </c:pt>
                <c:pt idx="3338">
                  <c:v>8.6760000000000004E-2</c:v>
                </c:pt>
                <c:pt idx="3339">
                  <c:v>8.6779999999999996E-2</c:v>
                </c:pt>
                <c:pt idx="3340">
                  <c:v>8.6800000000000002E-2</c:v>
                </c:pt>
                <c:pt idx="3341">
                  <c:v>8.6819999999999994E-2</c:v>
                </c:pt>
                <c:pt idx="3342">
                  <c:v>8.6840000000000001E-2</c:v>
                </c:pt>
                <c:pt idx="3343">
                  <c:v>8.6860000000000007E-2</c:v>
                </c:pt>
                <c:pt idx="3344">
                  <c:v>8.6879999999999999E-2</c:v>
                </c:pt>
                <c:pt idx="3345">
                  <c:v>8.6900000000000005E-2</c:v>
                </c:pt>
                <c:pt idx="3346">
                  <c:v>8.6919999999999997E-2</c:v>
                </c:pt>
                <c:pt idx="3347">
                  <c:v>8.6940000000000003E-2</c:v>
                </c:pt>
                <c:pt idx="3348">
                  <c:v>8.6959999999999996E-2</c:v>
                </c:pt>
                <c:pt idx="3349">
                  <c:v>8.6980000000000002E-2</c:v>
                </c:pt>
                <c:pt idx="3350">
                  <c:v>8.6999999999999994E-2</c:v>
                </c:pt>
                <c:pt idx="3351">
                  <c:v>8.702E-2</c:v>
                </c:pt>
                <c:pt idx="3352">
                  <c:v>8.7040000000000006E-2</c:v>
                </c:pt>
                <c:pt idx="3353">
                  <c:v>8.7059999999999998E-2</c:v>
                </c:pt>
                <c:pt idx="3354">
                  <c:v>8.7080000000000005E-2</c:v>
                </c:pt>
                <c:pt idx="3355">
                  <c:v>8.7099999999999997E-2</c:v>
                </c:pt>
                <c:pt idx="3356">
                  <c:v>8.7120000000000003E-2</c:v>
                </c:pt>
                <c:pt idx="3357">
                  <c:v>8.7139999999999995E-2</c:v>
                </c:pt>
                <c:pt idx="3358">
                  <c:v>8.7160000000000001E-2</c:v>
                </c:pt>
                <c:pt idx="3359">
                  <c:v>8.7179999999999994E-2</c:v>
                </c:pt>
                <c:pt idx="3360">
                  <c:v>8.72E-2</c:v>
                </c:pt>
                <c:pt idx="3361">
                  <c:v>8.7220000000000006E-2</c:v>
                </c:pt>
                <c:pt idx="3362">
                  <c:v>8.7239999999999998E-2</c:v>
                </c:pt>
                <c:pt idx="3363">
                  <c:v>8.7260000000000004E-2</c:v>
                </c:pt>
                <c:pt idx="3364">
                  <c:v>8.7279999999999996E-2</c:v>
                </c:pt>
                <c:pt idx="3365">
                  <c:v>8.7300000000000003E-2</c:v>
                </c:pt>
                <c:pt idx="3366">
                  <c:v>8.7319999999999995E-2</c:v>
                </c:pt>
                <c:pt idx="3367">
                  <c:v>8.7340000000000001E-2</c:v>
                </c:pt>
                <c:pt idx="3368">
                  <c:v>8.7359999999999993E-2</c:v>
                </c:pt>
                <c:pt idx="3369">
                  <c:v>8.7379999999999999E-2</c:v>
                </c:pt>
                <c:pt idx="3370">
                  <c:v>8.7400000000000005E-2</c:v>
                </c:pt>
                <c:pt idx="3371">
                  <c:v>8.7419999999999998E-2</c:v>
                </c:pt>
                <c:pt idx="3372">
                  <c:v>8.7440000000000004E-2</c:v>
                </c:pt>
                <c:pt idx="3373">
                  <c:v>8.7459999999999996E-2</c:v>
                </c:pt>
                <c:pt idx="3374">
                  <c:v>8.7480000000000002E-2</c:v>
                </c:pt>
                <c:pt idx="3375">
                  <c:v>8.7499999999999994E-2</c:v>
                </c:pt>
                <c:pt idx="3376">
                  <c:v>8.7520000000000001E-2</c:v>
                </c:pt>
                <c:pt idx="3377">
                  <c:v>8.7540000000000007E-2</c:v>
                </c:pt>
                <c:pt idx="3378">
                  <c:v>8.7559999999999999E-2</c:v>
                </c:pt>
                <c:pt idx="3379">
                  <c:v>8.7580000000000005E-2</c:v>
                </c:pt>
                <c:pt idx="3380">
                  <c:v>8.7599999999999997E-2</c:v>
                </c:pt>
                <c:pt idx="3381">
                  <c:v>8.7620000000000003E-2</c:v>
                </c:pt>
                <c:pt idx="3382">
                  <c:v>8.7639999999999996E-2</c:v>
                </c:pt>
                <c:pt idx="3383">
                  <c:v>8.7660000000000002E-2</c:v>
                </c:pt>
                <c:pt idx="3384">
                  <c:v>8.7679999999999994E-2</c:v>
                </c:pt>
                <c:pt idx="3385">
                  <c:v>8.77E-2</c:v>
                </c:pt>
                <c:pt idx="3386">
                  <c:v>8.7720000000000006E-2</c:v>
                </c:pt>
                <c:pt idx="3387">
                  <c:v>8.7739999999999999E-2</c:v>
                </c:pt>
                <c:pt idx="3388">
                  <c:v>8.7760000000000005E-2</c:v>
                </c:pt>
                <c:pt idx="3389">
                  <c:v>8.7779999999999997E-2</c:v>
                </c:pt>
                <c:pt idx="3390">
                  <c:v>8.7800000000000003E-2</c:v>
                </c:pt>
                <c:pt idx="3391">
                  <c:v>8.7819999999999995E-2</c:v>
                </c:pt>
                <c:pt idx="3392">
                  <c:v>8.7840000000000001E-2</c:v>
                </c:pt>
                <c:pt idx="3393">
                  <c:v>8.7859999999999994E-2</c:v>
                </c:pt>
                <c:pt idx="3394">
                  <c:v>8.788E-2</c:v>
                </c:pt>
                <c:pt idx="3395">
                  <c:v>8.7900000000000006E-2</c:v>
                </c:pt>
                <c:pt idx="3396">
                  <c:v>8.7919999999999998E-2</c:v>
                </c:pt>
                <c:pt idx="3397">
                  <c:v>8.7940000000000004E-2</c:v>
                </c:pt>
                <c:pt idx="3398">
                  <c:v>8.7959999999999997E-2</c:v>
                </c:pt>
                <c:pt idx="3399">
                  <c:v>8.7980000000000003E-2</c:v>
                </c:pt>
                <c:pt idx="3400">
                  <c:v>8.7999999999999995E-2</c:v>
                </c:pt>
                <c:pt idx="3401">
                  <c:v>8.8020000000000001E-2</c:v>
                </c:pt>
                <c:pt idx="3402">
                  <c:v>8.8039999999999993E-2</c:v>
                </c:pt>
                <c:pt idx="3403">
                  <c:v>8.8059999999999999E-2</c:v>
                </c:pt>
                <c:pt idx="3404">
                  <c:v>8.8080000000000006E-2</c:v>
                </c:pt>
                <c:pt idx="3405">
                  <c:v>8.8099999999999998E-2</c:v>
                </c:pt>
                <c:pt idx="3406">
                  <c:v>8.8120000000000004E-2</c:v>
                </c:pt>
                <c:pt idx="3407">
                  <c:v>8.8139999999999996E-2</c:v>
                </c:pt>
                <c:pt idx="3408">
                  <c:v>8.8160000000000002E-2</c:v>
                </c:pt>
                <c:pt idx="3409">
                  <c:v>8.8179999999999994E-2</c:v>
                </c:pt>
                <c:pt idx="3410">
                  <c:v>8.8200000000000001E-2</c:v>
                </c:pt>
                <c:pt idx="3411">
                  <c:v>8.8220000000000007E-2</c:v>
                </c:pt>
                <c:pt idx="3412">
                  <c:v>8.8239999999999999E-2</c:v>
                </c:pt>
                <c:pt idx="3413">
                  <c:v>8.8260000000000005E-2</c:v>
                </c:pt>
                <c:pt idx="3414">
                  <c:v>8.8279999999999997E-2</c:v>
                </c:pt>
                <c:pt idx="3415">
                  <c:v>8.8300000000000003E-2</c:v>
                </c:pt>
                <c:pt idx="3416">
                  <c:v>8.8319999999999996E-2</c:v>
                </c:pt>
                <c:pt idx="3417">
                  <c:v>8.8340000000000002E-2</c:v>
                </c:pt>
                <c:pt idx="3418">
                  <c:v>8.8359999999999994E-2</c:v>
                </c:pt>
                <c:pt idx="3419">
                  <c:v>8.838E-2</c:v>
                </c:pt>
                <c:pt idx="3420">
                  <c:v>8.8400000000000006E-2</c:v>
                </c:pt>
                <c:pt idx="3421">
                  <c:v>8.8419999999999999E-2</c:v>
                </c:pt>
                <c:pt idx="3422">
                  <c:v>8.8440000000000005E-2</c:v>
                </c:pt>
                <c:pt idx="3423">
                  <c:v>8.8459999999999997E-2</c:v>
                </c:pt>
                <c:pt idx="3424">
                  <c:v>8.8480000000000003E-2</c:v>
                </c:pt>
                <c:pt idx="3425">
                  <c:v>8.8499999999999995E-2</c:v>
                </c:pt>
                <c:pt idx="3426">
                  <c:v>8.8520000000000001E-2</c:v>
                </c:pt>
                <c:pt idx="3427">
                  <c:v>8.8539999999999994E-2</c:v>
                </c:pt>
                <c:pt idx="3428">
                  <c:v>8.856E-2</c:v>
                </c:pt>
                <c:pt idx="3429">
                  <c:v>8.8580000000000006E-2</c:v>
                </c:pt>
                <c:pt idx="3430">
                  <c:v>8.8599999999999998E-2</c:v>
                </c:pt>
                <c:pt idx="3431">
                  <c:v>8.8620000000000004E-2</c:v>
                </c:pt>
                <c:pt idx="3432">
                  <c:v>8.8639999999999997E-2</c:v>
                </c:pt>
                <c:pt idx="3433">
                  <c:v>8.8660000000000003E-2</c:v>
                </c:pt>
                <c:pt idx="3434">
                  <c:v>8.8679999999999995E-2</c:v>
                </c:pt>
                <c:pt idx="3435">
                  <c:v>8.8700000000000001E-2</c:v>
                </c:pt>
                <c:pt idx="3436">
                  <c:v>8.8719999999999993E-2</c:v>
                </c:pt>
                <c:pt idx="3437">
                  <c:v>8.8739999999999999E-2</c:v>
                </c:pt>
                <c:pt idx="3438">
                  <c:v>8.8760000000000006E-2</c:v>
                </c:pt>
                <c:pt idx="3439">
                  <c:v>8.8779999999999998E-2</c:v>
                </c:pt>
                <c:pt idx="3440">
                  <c:v>8.8800000000000004E-2</c:v>
                </c:pt>
                <c:pt idx="3441">
                  <c:v>8.8819999999999996E-2</c:v>
                </c:pt>
                <c:pt idx="3442">
                  <c:v>8.8840000000000002E-2</c:v>
                </c:pt>
                <c:pt idx="3443">
                  <c:v>8.8859999999999995E-2</c:v>
                </c:pt>
                <c:pt idx="3444">
                  <c:v>8.8880000000000001E-2</c:v>
                </c:pt>
                <c:pt idx="3445">
                  <c:v>8.8900000000000007E-2</c:v>
                </c:pt>
                <c:pt idx="3446">
                  <c:v>8.8919999999999999E-2</c:v>
                </c:pt>
                <c:pt idx="3447">
                  <c:v>8.8940000000000005E-2</c:v>
                </c:pt>
                <c:pt idx="3448">
                  <c:v>8.8959999999999997E-2</c:v>
                </c:pt>
                <c:pt idx="3449">
                  <c:v>8.8980000000000004E-2</c:v>
                </c:pt>
                <c:pt idx="3450">
                  <c:v>8.8999999999999996E-2</c:v>
                </c:pt>
                <c:pt idx="3451">
                  <c:v>8.9020000000000002E-2</c:v>
                </c:pt>
                <c:pt idx="3452">
                  <c:v>8.9039999999999994E-2</c:v>
                </c:pt>
                <c:pt idx="3453">
                  <c:v>8.906E-2</c:v>
                </c:pt>
                <c:pt idx="3454">
                  <c:v>8.9080000000000006E-2</c:v>
                </c:pt>
                <c:pt idx="3455">
                  <c:v>8.9099999999999999E-2</c:v>
                </c:pt>
                <c:pt idx="3456">
                  <c:v>8.9120000000000005E-2</c:v>
                </c:pt>
                <c:pt idx="3457">
                  <c:v>8.9139999999999997E-2</c:v>
                </c:pt>
                <c:pt idx="3458">
                  <c:v>8.9160000000000003E-2</c:v>
                </c:pt>
                <c:pt idx="3459">
                  <c:v>8.9179999999999995E-2</c:v>
                </c:pt>
                <c:pt idx="3460">
                  <c:v>8.9200000000000002E-2</c:v>
                </c:pt>
                <c:pt idx="3461">
                  <c:v>8.9219999999999994E-2</c:v>
                </c:pt>
                <c:pt idx="3462">
                  <c:v>8.924E-2</c:v>
                </c:pt>
                <c:pt idx="3463">
                  <c:v>8.9260000000000006E-2</c:v>
                </c:pt>
                <c:pt idx="3464">
                  <c:v>8.9279999999999998E-2</c:v>
                </c:pt>
                <c:pt idx="3465">
                  <c:v>8.9300000000000004E-2</c:v>
                </c:pt>
                <c:pt idx="3466">
                  <c:v>8.9319999999999997E-2</c:v>
                </c:pt>
                <c:pt idx="3467">
                  <c:v>8.9340000000000003E-2</c:v>
                </c:pt>
                <c:pt idx="3468">
                  <c:v>8.9359999999999995E-2</c:v>
                </c:pt>
                <c:pt idx="3469">
                  <c:v>8.9380000000000001E-2</c:v>
                </c:pt>
                <c:pt idx="3470">
                  <c:v>8.9399999999999993E-2</c:v>
                </c:pt>
                <c:pt idx="3471">
                  <c:v>8.9419999999999999E-2</c:v>
                </c:pt>
                <c:pt idx="3472">
                  <c:v>8.9440000000000006E-2</c:v>
                </c:pt>
                <c:pt idx="3473">
                  <c:v>8.9459999999999998E-2</c:v>
                </c:pt>
                <c:pt idx="3474">
                  <c:v>8.9480000000000004E-2</c:v>
                </c:pt>
                <c:pt idx="3475">
                  <c:v>8.9499999999999996E-2</c:v>
                </c:pt>
                <c:pt idx="3476">
                  <c:v>8.9520000000000002E-2</c:v>
                </c:pt>
                <c:pt idx="3477">
                  <c:v>8.9539999999999995E-2</c:v>
                </c:pt>
                <c:pt idx="3478">
                  <c:v>8.9560000000000001E-2</c:v>
                </c:pt>
                <c:pt idx="3479">
                  <c:v>8.9580000000000007E-2</c:v>
                </c:pt>
                <c:pt idx="3480">
                  <c:v>8.9599999999999999E-2</c:v>
                </c:pt>
                <c:pt idx="3481">
                  <c:v>8.9620000000000005E-2</c:v>
                </c:pt>
                <c:pt idx="3482">
                  <c:v>8.9639999999999997E-2</c:v>
                </c:pt>
                <c:pt idx="3483">
                  <c:v>8.9660000000000004E-2</c:v>
                </c:pt>
                <c:pt idx="3484">
                  <c:v>8.9679999999999996E-2</c:v>
                </c:pt>
                <c:pt idx="3485">
                  <c:v>8.9700000000000002E-2</c:v>
                </c:pt>
                <c:pt idx="3486">
                  <c:v>8.9719999999999994E-2</c:v>
                </c:pt>
                <c:pt idx="3487">
                  <c:v>8.974E-2</c:v>
                </c:pt>
                <c:pt idx="3488">
                  <c:v>8.9760000000000006E-2</c:v>
                </c:pt>
                <c:pt idx="3489">
                  <c:v>8.9779999999999999E-2</c:v>
                </c:pt>
                <c:pt idx="3490">
                  <c:v>8.9800000000000005E-2</c:v>
                </c:pt>
                <c:pt idx="3491">
                  <c:v>8.9819999999999997E-2</c:v>
                </c:pt>
                <c:pt idx="3492">
                  <c:v>8.9840000000000003E-2</c:v>
                </c:pt>
                <c:pt idx="3493">
                  <c:v>8.9859999999999995E-2</c:v>
                </c:pt>
                <c:pt idx="3494">
                  <c:v>8.9880000000000002E-2</c:v>
                </c:pt>
                <c:pt idx="3495">
                  <c:v>8.9899999999999994E-2</c:v>
                </c:pt>
                <c:pt idx="3496">
                  <c:v>8.992E-2</c:v>
                </c:pt>
                <c:pt idx="3497">
                  <c:v>8.9940000000000006E-2</c:v>
                </c:pt>
                <c:pt idx="3498">
                  <c:v>8.9959999999999998E-2</c:v>
                </c:pt>
                <c:pt idx="3499">
                  <c:v>8.9980000000000004E-2</c:v>
                </c:pt>
                <c:pt idx="3500">
                  <c:v>0.09</c:v>
                </c:pt>
                <c:pt idx="3501">
                  <c:v>9.0020000000000003E-2</c:v>
                </c:pt>
                <c:pt idx="3502">
                  <c:v>9.0039999999999995E-2</c:v>
                </c:pt>
                <c:pt idx="3503">
                  <c:v>9.0060000000000001E-2</c:v>
                </c:pt>
                <c:pt idx="3504">
                  <c:v>9.0079999999999993E-2</c:v>
                </c:pt>
                <c:pt idx="3505">
                  <c:v>9.01E-2</c:v>
                </c:pt>
                <c:pt idx="3506">
                  <c:v>9.0120000000000006E-2</c:v>
                </c:pt>
                <c:pt idx="3507">
                  <c:v>9.0139999999999998E-2</c:v>
                </c:pt>
                <c:pt idx="3508">
                  <c:v>9.0160000000000004E-2</c:v>
                </c:pt>
                <c:pt idx="3509">
                  <c:v>9.0179999999999996E-2</c:v>
                </c:pt>
                <c:pt idx="3510">
                  <c:v>9.0200000000000002E-2</c:v>
                </c:pt>
                <c:pt idx="3511">
                  <c:v>9.0219999999999995E-2</c:v>
                </c:pt>
                <c:pt idx="3512">
                  <c:v>9.0240000000000001E-2</c:v>
                </c:pt>
                <c:pt idx="3513">
                  <c:v>9.0260000000000007E-2</c:v>
                </c:pt>
                <c:pt idx="3514">
                  <c:v>9.0279999999999999E-2</c:v>
                </c:pt>
                <c:pt idx="3515">
                  <c:v>9.0300000000000005E-2</c:v>
                </c:pt>
                <c:pt idx="3516">
                  <c:v>9.0319999999999998E-2</c:v>
                </c:pt>
                <c:pt idx="3517">
                  <c:v>9.0340000000000004E-2</c:v>
                </c:pt>
                <c:pt idx="3518">
                  <c:v>9.0359999999999996E-2</c:v>
                </c:pt>
                <c:pt idx="3519">
                  <c:v>9.0380000000000002E-2</c:v>
                </c:pt>
                <c:pt idx="3520">
                  <c:v>9.0399999999999994E-2</c:v>
                </c:pt>
                <c:pt idx="3521">
                  <c:v>9.042E-2</c:v>
                </c:pt>
                <c:pt idx="3522">
                  <c:v>9.0440000000000006E-2</c:v>
                </c:pt>
                <c:pt idx="3523">
                  <c:v>9.0459999999999999E-2</c:v>
                </c:pt>
                <c:pt idx="3524">
                  <c:v>9.0480000000000005E-2</c:v>
                </c:pt>
                <c:pt idx="3525">
                  <c:v>9.0499999999999997E-2</c:v>
                </c:pt>
                <c:pt idx="3526">
                  <c:v>9.0520000000000003E-2</c:v>
                </c:pt>
                <c:pt idx="3527">
                  <c:v>9.0539999999999995E-2</c:v>
                </c:pt>
                <c:pt idx="3528">
                  <c:v>9.0560000000000002E-2</c:v>
                </c:pt>
                <c:pt idx="3529">
                  <c:v>9.0579999999999994E-2</c:v>
                </c:pt>
                <c:pt idx="3530">
                  <c:v>9.06E-2</c:v>
                </c:pt>
                <c:pt idx="3531">
                  <c:v>9.0620000000000006E-2</c:v>
                </c:pt>
                <c:pt idx="3532">
                  <c:v>9.0639999999999998E-2</c:v>
                </c:pt>
                <c:pt idx="3533">
                  <c:v>9.0660000000000004E-2</c:v>
                </c:pt>
                <c:pt idx="3534">
                  <c:v>9.0679999999999997E-2</c:v>
                </c:pt>
                <c:pt idx="3535">
                  <c:v>9.0700000000000003E-2</c:v>
                </c:pt>
                <c:pt idx="3536">
                  <c:v>9.0719999999999995E-2</c:v>
                </c:pt>
                <c:pt idx="3537">
                  <c:v>9.0740000000000001E-2</c:v>
                </c:pt>
                <c:pt idx="3538">
                  <c:v>9.0759999999999993E-2</c:v>
                </c:pt>
                <c:pt idx="3539">
                  <c:v>9.078E-2</c:v>
                </c:pt>
                <c:pt idx="3540">
                  <c:v>9.0800000000000006E-2</c:v>
                </c:pt>
                <c:pt idx="3541">
                  <c:v>9.0819999999999998E-2</c:v>
                </c:pt>
                <c:pt idx="3542">
                  <c:v>9.0840000000000004E-2</c:v>
                </c:pt>
                <c:pt idx="3543">
                  <c:v>9.0859999999999996E-2</c:v>
                </c:pt>
                <c:pt idx="3544">
                  <c:v>9.0880000000000002E-2</c:v>
                </c:pt>
                <c:pt idx="3545">
                  <c:v>9.0899999999999995E-2</c:v>
                </c:pt>
                <c:pt idx="3546">
                  <c:v>9.0920000000000001E-2</c:v>
                </c:pt>
                <c:pt idx="3547">
                  <c:v>9.0939999999999993E-2</c:v>
                </c:pt>
                <c:pt idx="3548">
                  <c:v>9.0959999999999999E-2</c:v>
                </c:pt>
                <c:pt idx="3549">
                  <c:v>9.0980000000000005E-2</c:v>
                </c:pt>
                <c:pt idx="3550">
                  <c:v>9.0999999999999998E-2</c:v>
                </c:pt>
                <c:pt idx="3551">
                  <c:v>9.1020000000000004E-2</c:v>
                </c:pt>
                <c:pt idx="3552">
                  <c:v>9.1039999999999996E-2</c:v>
                </c:pt>
                <c:pt idx="3553">
                  <c:v>9.1060000000000002E-2</c:v>
                </c:pt>
                <c:pt idx="3554">
                  <c:v>9.1079999999999994E-2</c:v>
                </c:pt>
                <c:pt idx="3555">
                  <c:v>9.11E-2</c:v>
                </c:pt>
                <c:pt idx="3556">
                  <c:v>9.1120000000000007E-2</c:v>
                </c:pt>
                <c:pt idx="3557">
                  <c:v>9.1139999999999999E-2</c:v>
                </c:pt>
                <c:pt idx="3558">
                  <c:v>9.1160000000000005E-2</c:v>
                </c:pt>
                <c:pt idx="3559">
                  <c:v>9.1179999999999997E-2</c:v>
                </c:pt>
                <c:pt idx="3560">
                  <c:v>9.1200000000000003E-2</c:v>
                </c:pt>
                <c:pt idx="3561">
                  <c:v>9.1219999999999996E-2</c:v>
                </c:pt>
                <c:pt idx="3562">
                  <c:v>9.1240000000000002E-2</c:v>
                </c:pt>
                <c:pt idx="3563">
                  <c:v>9.1259999999999994E-2</c:v>
                </c:pt>
                <c:pt idx="3564">
                  <c:v>9.128E-2</c:v>
                </c:pt>
                <c:pt idx="3565">
                  <c:v>9.1300000000000006E-2</c:v>
                </c:pt>
                <c:pt idx="3566">
                  <c:v>9.1319999999999998E-2</c:v>
                </c:pt>
                <c:pt idx="3567">
                  <c:v>9.1340000000000005E-2</c:v>
                </c:pt>
                <c:pt idx="3568">
                  <c:v>9.1359999999999997E-2</c:v>
                </c:pt>
                <c:pt idx="3569">
                  <c:v>9.1380000000000003E-2</c:v>
                </c:pt>
                <c:pt idx="3570">
                  <c:v>9.1399999999999995E-2</c:v>
                </c:pt>
                <c:pt idx="3571">
                  <c:v>9.1420000000000001E-2</c:v>
                </c:pt>
                <c:pt idx="3572">
                  <c:v>9.1439999999999994E-2</c:v>
                </c:pt>
                <c:pt idx="3573">
                  <c:v>9.146E-2</c:v>
                </c:pt>
                <c:pt idx="3574">
                  <c:v>9.1480000000000006E-2</c:v>
                </c:pt>
                <c:pt idx="3575">
                  <c:v>9.1499999999999998E-2</c:v>
                </c:pt>
                <c:pt idx="3576">
                  <c:v>9.1520000000000004E-2</c:v>
                </c:pt>
                <c:pt idx="3577">
                  <c:v>9.1539999999999996E-2</c:v>
                </c:pt>
                <c:pt idx="3578">
                  <c:v>9.1560000000000002E-2</c:v>
                </c:pt>
                <c:pt idx="3579">
                  <c:v>9.1579999999999995E-2</c:v>
                </c:pt>
                <c:pt idx="3580">
                  <c:v>9.1600000000000001E-2</c:v>
                </c:pt>
                <c:pt idx="3581">
                  <c:v>9.1619999999999993E-2</c:v>
                </c:pt>
                <c:pt idx="3582">
                  <c:v>9.1639999999999999E-2</c:v>
                </c:pt>
                <c:pt idx="3583">
                  <c:v>9.1660000000000005E-2</c:v>
                </c:pt>
                <c:pt idx="3584">
                  <c:v>9.1679999999999998E-2</c:v>
                </c:pt>
                <c:pt idx="3585">
                  <c:v>9.1700000000000004E-2</c:v>
                </c:pt>
                <c:pt idx="3586">
                  <c:v>9.1719999999999996E-2</c:v>
                </c:pt>
                <c:pt idx="3587">
                  <c:v>9.1740000000000002E-2</c:v>
                </c:pt>
                <c:pt idx="3588">
                  <c:v>9.1759999999999994E-2</c:v>
                </c:pt>
                <c:pt idx="3589">
                  <c:v>9.178E-2</c:v>
                </c:pt>
                <c:pt idx="3590">
                  <c:v>9.1800000000000007E-2</c:v>
                </c:pt>
                <c:pt idx="3591">
                  <c:v>9.1819999999999999E-2</c:v>
                </c:pt>
                <c:pt idx="3592">
                  <c:v>9.1840000000000005E-2</c:v>
                </c:pt>
                <c:pt idx="3593">
                  <c:v>9.1859999999999997E-2</c:v>
                </c:pt>
                <c:pt idx="3594">
                  <c:v>9.1880000000000003E-2</c:v>
                </c:pt>
                <c:pt idx="3595">
                  <c:v>9.1899999999999996E-2</c:v>
                </c:pt>
                <c:pt idx="3596">
                  <c:v>9.1920000000000002E-2</c:v>
                </c:pt>
                <c:pt idx="3597">
                  <c:v>9.1939999999999994E-2</c:v>
                </c:pt>
                <c:pt idx="3598">
                  <c:v>9.196E-2</c:v>
                </c:pt>
                <c:pt idx="3599">
                  <c:v>9.1980000000000006E-2</c:v>
                </c:pt>
                <c:pt idx="3600">
                  <c:v>9.1999999999999998E-2</c:v>
                </c:pt>
                <c:pt idx="3601">
                  <c:v>9.2020000000000005E-2</c:v>
                </c:pt>
                <c:pt idx="3602">
                  <c:v>9.2039999999999997E-2</c:v>
                </c:pt>
                <c:pt idx="3603">
                  <c:v>9.2060000000000003E-2</c:v>
                </c:pt>
                <c:pt idx="3604">
                  <c:v>9.2079999999999995E-2</c:v>
                </c:pt>
                <c:pt idx="3605">
                  <c:v>9.2100000000000001E-2</c:v>
                </c:pt>
                <c:pt idx="3606">
                  <c:v>9.2119999999999994E-2</c:v>
                </c:pt>
                <c:pt idx="3607">
                  <c:v>9.214E-2</c:v>
                </c:pt>
                <c:pt idx="3608">
                  <c:v>9.2160000000000006E-2</c:v>
                </c:pt>
                <c:pt idx="3609">
                  <c:v>9.2179999999999998E-2</c:v>
                </c:pt>
                <c:pt idx="3610">
                  <c:v>9.2200000000000004E-2</c:v>
                </c:pt>
                <c:pt idx="3611">
                  <c:v>9.2219999999999996E-2</c:v>
                </c:pt>
                <c:pt idx="3612">
                  <c:v>9.2240000000000003E-2</c:v>
                </c:pt>
                <c:pt idx="3613">
                  <c:v>9.2259999999999995E-2</c:v>
                </c:pt>
                <c:pt idx="3614">
                  <c:v>9.2280000000000001E-2</c:v>
                </c:pt>
                <c:pt idx="3615">
                  <c:v>9.2299999999999993E-2</c:v>
                </c:pt>
                <c:pt idx="3616">
                  <c:v>9.2319999999999999E-2</c:v>
                </c:pt>
                <c:pt idx="3617">
                  <c:v>9.2340000000000005E-2</c:v>
                </c:pt>
                <c:pt idx="3618">
                  <c:v>9.2359999999999998E-2</c:v>
                </c:pt>
                <c:pt idx="3619">
                  <c:v>9.2380000000000004E-2</c:v>
                </c:pt>
                <c:pt idx="3620">
                  <c:v>9.2399999999999996E-2</c:v>
                </c:pt>
                <c:pt idx="3621">
                  <c:v>9.2420000000000002E-2</c:v>
                </c:pt>
                <c:pt idx="3622">
                  <c:v>9.2439999999999994E-2</c:v>
                </c:pt>
                <c:pt idx="3623">
                  <c:v>9.2460000000000001E-2</c:v>
                </c:pt>
                <c:pt idx="3624">
                  <c:v>9.2480000000000007E-2</c:v>
                </c:pt>
                <c:pt idx="3625">
                  <c:v>9.2499999999999999E-2</c:v>
                </c:pt>
                <c:pt idx="3626">
                  <c:v>9.2520000000000005E-2</c:v>
                </c:pt>
                <c:pt idx="3627">
                  <c:v>9.2539999999999997E-2</c:v>
                </c:pt>
                <c:pt idx="3628">
                  <c:v>9.2560000000000003E-2</c:v>
                </c:pt>
                <c:pt idx="3629">
                  <c:v>9.2579999999999996E-2</c:v>
                </c:pt>
                <c:pt idx="3630">
                  <c:v>9.2600000000000002E-2</c:v>
                </c:pt>
                <c:pt idx="3631">
                  <c:v>9.2619999999999994E-2</c:v>
                </c:pt>
                <c:pt idx="3632">
                  <c:v>9.264E-2</c:v>
                </c:pt>
                <c:pt idx="3633">
                  <c:v>9.2660000000000006E-2</c:v>
                </c:pt>
                <c:pt idx="3634">
                  <c:v>9.2679999999999998E-2</c:v>
                </c:pt>
                <c:pt idx="3635">
                  <c:v>9.2700000000000005E-2</c:v>
                </c:pt>
                <c:pt idx="3636">
                  <c:v>9.2719999999999997E-2</c:v>
                </c:pt>
                <c:pt idx="3637">
                  <c:v>9.2740000000000003E-2</c:v>
                </c:pt>
                <c:pt idx="3638">
                  <c:v>9.2759999999999995E-2</c:v>
                </c:pt>
                <c:pt idx="3639">
                  <c:v>9.2780000000000001E-2</c:v>
                </c:pt>
                <c:pt idx="3640">
                  <c:v>9.2799999999999994E-2</c:v>
                </c:pt>
                <c:pt idx="3641">
                  <c:v>9.282E-2</c:v>
                </c:pt>
                <c:pt idx="3642">
                  <c:v>9.2840000000000006E-2</c:v>
                </c:pt>
                <c:pt idx="3643">
                  <c:v>9.2859999999999998E-2</c:v>
                </c:pt>
                <c:pt idx="3644">
                  <c:v>9.2880000000000004E-2</c:v>
                </c:pt>
                <c:pt idx="3645">
                  <c:v>9.2899999999999996E-2</c:v>
                </c:pt>
                <c:pt idx="3646">
                  <c:v>9.2920000000000003E-2</c:v>
                </c:pt>
                <c:pt idx="3647">
                  <c:v>9.2939999999999995E-2</c:v>
                </c:pt>
                <c:pt idx="3648">
                  <c:v>9.2960000000000001E-2</c:v>
                </c:pt>
                <c:pt idx="3649">
                  <c:v>9.2979999999999993E-2</c:v>
                </c:pt>
                <c:pt idx="3650">
                  <c:v>9.2999999999999999E-2</c:v>
                </c:pt>
                <c:pt idx="3651">
                  <c:v>9.3020000000000005E-2</c:v>
                </c:pt>
                <c:pt idx="3652">
                  <c:v>9.3039999999999998E-2</c:v>
                </c:pt>
                <c:pt idx="3653">
                  <c:v>9.3060000000000004E-2</c:v>
                </c:pt>
                <c:pt idx="3654">
                  <c:v>9.3079999999999996E-2</c:v>
                </c:pt>
                <c:pt idx="3655">
                  <c:v>9.3100000000000002E-2</c:v>
                </c:pt>
                <c:pt idx="3656">
                  <c:v>9.3119999999999994E-2</c:v>
                </c:pt>
                <c:pt idx="3657">
                  <c:v>9.3140000000000001E-2</c:v>
                </c:pt>
                <c:pt idx="3658">
                  <c:v>9.3160000000000007E-2</c:v>
                </c:pt>
                <c:pt idx="3659">
                  <c:v>9.3179999999999999E-2</c:v>
                </c:pt>
                <c:pt idx="3660">
                  <c:v>9.3200000000000005E-2</c:v>
                </c:pt>
                <c:pt idx="3661">
                  <c:v>9.3219999999999997E-2</c:v>
                </c:pt>
                <c:pt idx="3662">
                  <c:v>9.3240000000000003E-2</c:v>
                </c:pt>
                <c:pt idx="3663">
                  <c:v>9.3259999999999996E-2</c:v>
                </c:pt>
                <c:pt idx="3664">
                  <c:v>9.3280000000000002E-2</c:v>
                </c:pt>
                <c:pt idx="3665">
                  <c:v>9.3299999999999994E-2</c:v>
                </c:pt>
                <c:pt idx="3666">
                  <c:v>9.332E-2</c:v>
                </c:pt>
                <c:pt idx="3667">
                  <c:v>9.3340000000000006E-2</c:v>
                </c:pt>
                <c:pt idx="3668">
                  <c:v>9.3359999999999999E-2</c:v>
                </c:pt>
                <c:pt idx="3669">
                  <c:v>9.3380000000000005E-2</c:v>
                </c:pt>
                <c:pt idx="3670">
                  <c:v>9.3399999999999997E-2</c:v>
                </c:pt>
                <c:pt idx="3671">
                  <c:v>9.3420000000000003E-2</c:v>
                </c:pt>
                <c:pt idx="3672">
                  <c:v>9.3439999999999995E-2</c:v>
                </c:pt>
                <c:pt idx="3673">
                  <c:v>9.3460000000000001E-2</c:v>
                </c:pt>
                <c:pt idx="3674">
                  <c:v>9.3479999999999994E-2</c:v>
                </c:pt>
                <c:pt idx="3675">
                  <c:v>9.35E-2</c:v>
                </c:pt>
                <c:pt idx="3676">
                  <c:v>9.3520000000000006E-2</c:v>
                </c:pt>
                <c:pt idx="3677">
                  <c:v>9.3539999999999998E-2</c:v>
                </c:pt>
                <c:pt idx="3678">
                  <c:v>9.3560000000000004E-2</c:v>
                </c:pt>
                <c:pt idx="3679">
                  <c:v>9.3579999999999997E-2</c:v>
                </c:pt>
                <c:pt idx="3680">
                  <c:v>9.3600000000000003E-2</c:v>
                </c:pt>
                <c:pt idx="3681">
                  <c:v>9.3619999999999995E-2</c:v>
                </c:pt>
                <c:pt idx="3682">
                  <c:v>9.3640000000000001E-2</c:v>
                </c:pt>
                <c:pt idx="3683">
                  <c:v>9.3659999999999993E-2</c:v>
                </c:pt>
                <c:pt idx="3684">
                  <c:v>9.3679999999999999E-2</c:v>
                </c:pt>
                <c:pt idx="3685">
                  <c:v>9.3700000000000006E-2</c:v>
                </c:pt>
                <c:pt idx="3686">
                  <c:v>9.3719999999999998E-2</c:v>
                </c:pt>
                <c:pt idx="3687">
                  <c:v>9.3740000000000004E-2</c:v>
                </c:pt>
                <c:pt idx="3688">
                  <c:v>9.3759999999999996E-2</c:v>
                </c:pt>
                <c:pt idx="3689">
                  <c:v>9.3780000000000002E-2</c:v>
                </c:pt>
                <c:pt idx="3690">
                  <c:v>9.3799999999999994E-2</c:v>
                </c:pt>
                <c:pt idx="3691">
                  <c:v>9.3820000000000001E-2</c:v>
                </c:pt>
                <c:pt idx="3692">
                  <c:v>9.3840000000000007E-2</c:v>
                </c:pt>
                <c:pt idx="3693">
                  <c:v>9.3859999999999999E-2</c:v>
                </c:pt>
                <c:pt idx="3694">
                  <c:v>9.3880000000000005E-2</c:v>
                </c:pt>
                <c:pt idx="3695">
                  <c:v>9.3899999999999997E-2</c:v>
                </c:pt>
                <c:pt idx="3696">
                  <c:v>9.3920000000000003E-2</c:v>
                </c:pt>
                <c:pt idx="3697">
                  <c:v>9.3939999999999996E-2</c:v>
                </c:pt>
                <c:pt idx="3698">
                  <c:v>9.3960000000000002E-2</c:v>
                </c:pt>
                <c:pt idx="3699">
                  <c:v>9.3979999999999994E-2</c:v>
                </c:pt>
                <c:pt idx="3700">
                  <c:v>9.4E-2</c:v>
                </c:pt>
                <c:pt idx="3701">
                  <c:v>9.4020000000000006E-2</c:v>
                </c:pt>
                <c:pt idx="3702">
                  <c:v>9.4039999999999999E-2</c:v>
                </c:pt>
                <c:pt idx="3703">
                  <c:v>9.4060000000000005E-2</c:v>
                </c:pt>
                <c:pt idx="3704">
                  <c:v>9.4079999999999997E-2</c:v>
                </c:pt>
                <c:pt idx="3705">
                  <c:v>9.4100000000000003E-2</c:v>
                </c:pt>
                <c:pt idx="3706">
                  <c:v>9.4119999999999995E-2</c:v>
                </c:pt>
                <c:pt idx="3707">
                  <c:v>9.4140000000000001E-2</c:v>
                </c:pt>
                <c:pt idx="3708">
                  <c:v>9.4159999999999994E-2</c:v>
                </c:pt>
                <c:pt idx="3709">
                  <c:v>9.418E-2</c:v>
                </c:pt>
                <c:pt idx="3710">
                  <c:v>9.4200000000000006E-2</c:v>
                </c:pt>
                <c:pt idx="3711">
                  <c:v>9.4219999999999998E-2</c:v>
                </c:pt>
                <c:pt idx="3712">
                  <c:v>9.4240000000000004E-2</c:v>
                </c:pt>
                <c:pt idx="3713">
                  <c:v>9.4259999999999997E-2</c:v>
                </c:pt>
                <c:pt idx="3714">
                  <c:v>9.4280000000000003E-2</c:v>
                </c:pt>
                <c:pt idx="3715">
                  <c:v>9.4299999999999995E-2</c:v>
                </c:pt>
                <c:pt idx="3716">
                  <c:v>9.4320000000000001E-2</c:v>
                </c:pt>
                <c:pt idx="3717">
                  <c:v>9.4339999999999993E-2</c:v>
                </c:pt>
                <c:pt idx="3718">
                  <c:v>9.4359999999999999E-2</c:v>
                </c:pt>
                <c:pt idx="3719">
                  <c:v>9.4380000000000006E-2</c:v>
                </c:pt>
                <c:pt idx="3720">
                  <c:v>9.4399999999999998E-2</c:v>
                </c:pt>
                <c:pt idx="3721">
                  <c:v>9.4420000000000004E-2</c:v>
                </c:pt>
                <c:pt idx="3722">
                  <c:v>9.4439999999999996E-2</c:v>
                </c:pt>
                <c:pt idx="3723">
                  <c:v>9.4460000000000002E-2</c:v>
                </c:pt>
                <c:pt idx="3724">
                  <c:v>9.4479999999999995E-2</c:v>
                </c:pt>
                <c:pt idx="3725">
                  <c:v>9.4500000000000001E-2</c:v>
                </c:pt>
                <c:pt idx="3726">
                  <c:v>9.4520000000000007E-2</c:v>
                </c:pt>
                <c:pt idx="3727">
                  <c:v>9.4539999999999999E-2</c:v>
                </c:pt>
                <c:pt idx="3728">
                  <c:v>9.4560000000000005E-2</c:v>
                </c:pt>
                <c:pt idx="3729">
                  <c:v>9.4579999999999997E-2</c:v>
                </c:pt>
                <c:pt idx="3730">
                  <c:v>9.4600000000000004E-2</c:v>
                </c:pt>
                <c:pt idx="3731">
                  <c:v>9.4619999999999996E-2</c:v>
                </c:pt>
                <c:pt idx="3732">
                  <c:v>9.4640000000000002E-2</c:v>
                </c:pt>
                <c:pt idx="3733">
                  <c:v>9.4659999999999994E-2</c:v>
                </c:pt>
                <c:pt idx="3734">
                  <c:v>9.468E-2</c:v>
                </c:pt>
                <c:pt idx="3735">
                  <c:v>9.4700000000000006E-2</c:v>
                </c:pt>
                <c:pt idx="3736">
                  <c:v>9.4719999999999999E-2</c:v>
                </c:pt>
                <c:pt idx="3737">
                  <c:v>9.4740000000000005E-2</c:v>
                </c:pt>
                <c:pt idx="3738">
                  <c:v>9.4759999999999997E-2</c:v>
                </c:pt>
                <c:pt idx="3739">
                  <c:v>9.4780000000000003E-2</c:v>
                </c:pt>
                <c:pt idx="3740">
                  <c:v>9.4799999999999995E-2</c:v>
                </c:pt>
                <c:pt idx="3741">
                  <c:v>9.4820000000000002E-2</c:v>
                </c:pt>
                <c:pt idx="3742">
                  <c:v>9.4839999999999994E-2</c:v>
                </c:pt>
                <c:pt idx="3743">
                  <c:v>9.486E-2</c:v>
                </c:pt>
                <c:pt idx="3744">
                  <c:v>9.4880000000000006E-2</c:v>
                </c:pt>
                <c:pt idx="3745">
                  <c:v>9.4899999999999998E-2</c:v>
                </c:pt>
                <c:pt idx="3746">
                  <c:v>9.4920000000000004E-2</c:v>
                </c:pt>
                <c:pt idx="3747">
                  <c:v>9.4939999999999997E-2</c:v>
                </c:pt>
                <c:pt idx="3748">
                  <c:v>9.4960000000000003E-2</c:v>
                </c:pt>
                <c:pt idx="3749">
                  <c:v>9.4979999999999995E-2</c:v>
                </c:pt>
                <c:pt idx="3750">
                  <c:v>9.5000000000000001E-2</c:v>
                </c:pt>
                <c:pt idx="3751">
                  <c:v>9.5019999999999993E-2</c:v>
                </c:pt>
                <c:pt idx="3752">
                  <c:v>9.5039999999999999E-2</c:v>
                </c:pt>
                <c:pt idx="3753">
                  <c:v>9.5060000000000006E-2</c:v>
                </c:pt>
                <c:pt idx="3754">
                  <c:v>9.5079999999999998E-2</c:v>
                </c:pt>
                <c:pt idx="3755">
                  <c:v>9.5100000000000004E-2</c:v>
                </c:pt>
                <c:pt idx="3756">
                  <c:v>9.5119999999999996E-2</c:v>
                </c:pt>
                <c:pt idx="3757">
                  <c:v>9.5140000000000002E-2</c:v>
                </c:pt>
                <c:pt idx="3758">
                  <c:v>9.5159999999999995E-2</c:v>
                </c:pt>
                <c:pt idx="3759">
                  <c:v>9.5180000000000001E-2</c:v>
                </c:pt>
                <c:pt idx="3760">
                  <c:v>9.5200000000000007E-2</c:v>
                </c:pt>
                <c:pt idx="3761">
                  <c:v>9.5219999999999999E-2</c:v>
                </c:pt>
                <c:pt idx="3762">
                  <c:v>9.5240000000000005E-2</c:v>
                </c:pt>
                <c:pt idx="3763">
                  <c:v>9.5259999999999997E-2</c:v>
                </c:pt>
                <c:pt idx="3764">
                  <c:v>9.5280000000000004E-2</c:v>
                </c:pt>
                <c:pt idx="3765">
                  <c:v>9.5299999999999996E-2</c:v>
                </c:pt>
                <c:pt idx="3766">
                  <c:v>9.5320000000000002E-2</c:v>
                </c:pt>
                <c:pt idx="3767">
                  <c:v>9.5339999999999994E-2</c:v>
                </c:pt>
                <c:pt idx="3768">
                  <c:v>9.536E-2</c:v>
                </c:pt>
                <c:pt idx="3769">
                  <c:v>9.5380000000000006E-2</c:v>
                </c:pt>
                <c:pt idx="3770">
                  <c:v>9.5399999999999999E-2</c:v>
                </c:pt>
                <c:pt idx="3771">
                  <c:v>9.5420000000000005E-2</c:v>
                </c:pt>
                <c:pt idx="3772">
                  <c:v>9.5439999999999997E-2</c:v>
                </c:pt>
                <c:pt idx="3773">
                  <c:v>9.5460000000000003E-2</c:v>
                </c:pt>
                <c:pt idx="3774">
                  <c:v>9.5479999999999995E-2</c:v>
                </c:pt>
                <c:pt idx="3775">
                  <c:v>9.5500000000000002E-2</c:v>
                </c:pt>
                <c:pt idx="3776">
                  <c:v>9.5519999999999994E-2</c:v>
                </c:pt>
                <c:pt idx="3777">
                  <c:v>9.554E-2</c:v>
                </c:pt>
                <c:pt idx="3778">
                  <c:v>9.5560000000000006E-2</c:v>
                </c:pt>
                <c:pt idx="3779">
                  <c:v>9.5579999999999998E-2</c:v>
                </c:pt>
                <c:pt idx="3780">
                  <c:v>9.5600000000000004E-2</c:v>
                </c:pt>
                <c:pt idx="3781">
                  <c:v>9.5619999999999997E-2</c:v>
                </c:pt>
                <c:pt idx="3782">
                  <c:v>9.5640000000000003E-2</c:v>
                </c:pt>
                <c:pt idx="3783">
                  <c:v>9.5659999999999995E-2</c:v>
                </c:pt>
                <c:pt idx="3784">
                  <c:v>9.5680000000000001E-2</c:v>
                </c:pt>
                <c:pt idx="3785">
                  <c:v>9.5699999999999993E-2</c:v>
                </c:pt>
                <c:pt idx="3786">
                  <c:v>9.572E-2</c:v>
                </c:pt>
                <c:pt idx="3787">
                  <c:v>9.5740000000000006E-2</c:v>
                </c:pt>
                <c:pt idx="3788">
                  <c:v>9.5759999999999998E-2</c:v>
                </c:pt>
                <c:pt idx="3789">
                  <c:v>9.5780000000000004E-2</c:v>
                </c:pt>
                <c:pt idx="3790">
                  <c:v>9.5799999999999996E-2</c:v>
                </c:pt>
                <c:pt idx="3791">
                  <c:v>9.5820000000000002E-2</c:v>
                </c:pt>
                <c:pt idx="3792">
                  <c:v>9.5839999999999995E-2</c:v>
                </c:pt>
                <c:pt idx="3793">
                  <c:v>9.5860000000000001E-2</c:v>
                </c:pt>
                <c:pt idx="3794">
                  <c:v>9.5880000000000007E-2</c:v>
                </c:pt>
                <c:pt idx="3795">
                  <c:v>9.5899999999999999E-2</c:v>
                </c:pt>
                <c:pt idx="3796">
                  <c:v>9.5920000000000005E-2</c:v>
                </c:pt>
                <c:pt idx="3797">
                  <c:v>9.5939999999999998E-2</c:v>
                </c:pt>
                <c:pt idx="3798">
                  <c:v>9.5960000000000004E-2</c:v>
                </c:pt>
                <c:pt idx="3799">
                  <c:v>9.5979999999999996E-2</c:v>
                </c:pt>
                <c:pt idx="3800">
                  <c:v>9.6000000000000002E-2</c:v>
                </c:pt>
                <c:pt idx="3801">
                  <c:v>9.6019999999999994E-2</c:v>
                </c:pt>
                <c:pt idx="3802">
                  <c:v>9.604E-2</c:v>
                </c:pt>
                <c:pt idx="3803">
                  <c:v>9.6060000000000006E-2</c:v>
                </c:pt>
                <c:pt idx="3804">
                  <c:v>9.6079999999999999E-2</c:v>
                </c:pt>
                <c:pt idx="3805">
                  <c:v>9.6100000000000005E-2</c:v>
                </c:pt>
                <c:pt idx="3806">
                  <c:v>9.6119999999999997E-2</c:v>
                </c:pt>
                <c:pt idx="3807">
                  <c:v>9.6140000000000003E-2</c:v>
                </c:pt>
                <c:pt idx="3808">
                  <c:v>9.6159999999999995E-2</c:v>
                </c:pt>
                <c:pt idx="3809">
                  <c:v>9.6180000000000002E-2</c:v>
                </c:pt>
                <c:pt idx="3810">
                  <c:v>9.6199999999999994E-2</c:v>
                </c:pt>
                <c:pt idx="3811">
                  <c:v>9.622E-2</c:v>
                </c:pt>
                <c:pt idx="3812">
                  <c:v>9.6240000000000006E-2</c:v>
                </c:pt>
                <c:pt idx="3813">
                  <c:v>9.6259999999999998E-2</c:v>
                </c:pt>
                <c:pt idx="3814">
                  <c:v>9.6280000000000004E-2</c:v>
                </c:pt>
                <c:pt idx="3815">
                  <c:v>9.6299999999999997E-2</c:v>
                </c:pt>
                <c:pt idx="3816">
                  <c:v>9.6320000000000003E-2</c:v>
                </c:pt>
                <c:pt idx="3817">
                  <c:v>9.6339999999999995E-2</c:v>
                </c:pt>
                <c:pt idx="3818">
                  <c:v>9.6360000000000001E-2</c:v>
                </c:pt>
                <c:pt idx="3819">
                  <c:v>9.6379999999999993E-2</c:v>
                </c:pt>
                <c:pt idx="3820">
                  <c:v>9.64E-2</c:v>
                </c:pt>
                <c:pt idx="3821">
                  <c:v>9.6420000000000006E-2</c:v>
                </c:pt>
                <c:pt idx="3822">
                  <c:v>9.6439999999999998E-2</c:v>
                </c:pt>
                <c:pt idx="3823">
                  <c:v>9.6460000000000004E-2</c:v>
                </c:pt>
                <c:pt idx="3824">
                  <c:v>9.6479999999999996E-2</c:v>
                </c:pt>
                <c:pt idx="3825">
                  <c:v>9.6500000000000002E-2</c:v>
                </c:pt>
                <c:pt idx="3826">
                  <c:v>9.6519999999999995E-2</c:v>
                </c:pt>
                <c:pt idx="3827">
                  <c:v>9.6540000000000001E-2</c:v>
                </c:pt>
                <c:pt idx="3828">
                  <c:v>9.6560000000000007E-2</c:v>
                </c:pt>
                <c:pt idx="3829">
                  <c:v>9.6579999999999999E-2</c:v>
                </c:pt>
                <c:pt idx="3830">
                  <c:v>9.6600000000000005E-2</c:v>
                </c:pt>
                <c:pt idx="3831">
                  <c:v>9.6619999999999998E-2</c:v>
                </c:pt>
                <c:pt idx="3832">
                  <c:v>9.6640000000000004E-2</c:v>
                </c:pt>
                <c:pt idx="3833">
                  <c:v>9.6659999999999996E-2</c:v>
                </c:pt>
                <c:pt idx="3834">
                  <c:v>9.6680000000000002E-2</c:v>
                </c:pt>
                <c:pt idx="3835">
                  <c:v>9.6699999999999994E-2</c:v>
                </c:pt>
                <c:pt idx="3836">
                  <c:v>9.672E-2</c:v>
                </c:pt>
                <c:pt idx="3837">
                  <c:v>9.6740000000000007E-2</c:v>
                </c:pt>
                <c:pt idx="3838">
                  <c:v>9.6759999999999999E-2</c:v>
                </c:pt>
                <c:pt idx="3839">
                  <c:v>9.6780000000000005E-2</c:v>
                </c:pt>
                <c:pt idx="3840">
                  <c:v>9.6799999999999997E-2</c:v>
                </c:pt>
                <c:pt idx="3841">
                  <c:v>9.6820000000000003E-2</c:v>
                </c:pt>
                <c:pt idx="3842">
                  <c:v>9.6839999999999996E-2</c:v>
                </c:pt>
                <c:pt idx="3843">
                  <c:v>9.6860000000000002E-2</c:v>
                </c:pt>
                <c:pt idx="3844">
                  <c:v>9.6879999999999994E-2</c:v>
                </c:pt>
                <c:pt idx="3845">
                  <c:v>9.69E-2</c:v>
                </c:pt>
                <c:pt idx="3846">
                  <c:v>9.6920000000000006E-2</c:v>
                </c:pt>
                <c:pt idx="3847">
                  <c:v>9.6939999999999998E-2</c:v>
                </c:pt>
                <c:pt idx="3848">
                  <c:v>9.6960000000000005E-2</c:v>
                </c:pt>
                <c:pt idx="3849">
                  <c:v>9.6979999999999997E-2</c:v>
                </c:pt>
                <c:pt idx="3850">
                  <c:v>9.7000000000000003E-2</c:v>
                </c:pt>
                <c:pt idx="3851">
                  <c:v>9.7019999999999995E-2</c:v>
                </c:pt>
                <c:pt idx="3852">
                  <c:v>9.7040000000000001E-2</c:v>
                </c:pt>
                <c:pt idx="3853">
                  <c:v>9.7059999999999994E-2</c:v>
                </c:pt>
                <c:pt idx="3854">
                  <c:v>9.708E-2</c:v>
                </c:pt>
                <c:pt idx="3855">
                  <c:v>9.7100000000000006E-2</c:v>
                </c:pt>
                <c:pt idx="3856">
                  <c:v>9.7119999999999998E-2</c:v>
                </c:pt>
                <c:pt idx="3857">
                  <c:v>9.7140000000000004E-2</c:v>
                </c:pt>
                <c:pt idx="3858">
                  <c:v>9.7159999999999996E-2</c:v>
                </c:pt>
                <c:pt idx="3859">
                  <c:v>9.7180000000000002E-2</c:v>
                </c:pt>
                <c:pt idx="3860">
                  <c:v>9.7199999999999995E-2</c:v>
                </c:pt>
                <c:pt idx="3861">
                  <c:v>9.7220000000000001E-2</c:v>
                </c:pt>
                <c:pt idx="3862">
                  <c:v>9.7239999999999993E-2</c:v>
                </c:pt>
                <c:pt idx="3863">
                  <c:v>9.7259999999999999E-2</c:v>
                </c:pt>
                <c:pt idx="3864">
                  <c:v>9.7280000000000005E-2</c:v>
                </c:pt>
                <c:pt idx="3865">
                  <c:v>9.7299999999999998E-2</c:v>
                </c:pt>
                <c:pt idx="3866">
                  <c:v>9.7320000000000004E-2</c:v>
                </c:pt>
                <c:pt idx="3867">
                  <c:v>9.7339999999999996E-2</c:v>
                </c:pt>
                <c:pt idx="3868">
                  <c:v>9.7360000000000002E-2</c:v>
                </c:pt>
                <c:pt idx="3869">
                  <c:v>9.7379999999999994E-2</c:v>
                </c:pt>
                <c:pt idx="3870">
                  <c:v>9.74E-2</c:v>
                </c:pt>
                <c:pt idx="3871">
                  <c:v>9.7420000000000007E-2</c:v>
                </c:pt>
                <c:pt idx="3872">
                  <c:v>9.7439999999999999E-2</c:v>
                </c:pt>
                <c:pt idx="3873">
                  <c:v>9.7460000000000005E-2</c:v>
                </c:pt>
                <c:pt idx="3874">
                  <c:v>9.7479999999999997E-2</c:v>
                </c:pt>
                <c:pt idx="3875">
                  <c:v>9.7500000000000003E-2</c:v>
                </c:pt>
                <c:pt idx="3876">
                  <c:v>9.7519999999999996E-2</c:v>
                </c:pt>
                <c:pt idx="3877">
                  <c:v>9.7540000000000002E-2</c:v>
                </c:pt>
                <c:pt idx="3878">
                  <c:v>9.7559999999999994E-2</c:v>
                </c:pt>
                <c:pt idx="3879">
                  <c:v>9.758E-2</c:v>
                </c:pt>
                <c:pt idx="3880">
                  <c:v>9.7600000000000006E-2</c:v>
                </c:pt>
                <c:pt idx="3881">
                  <c:v>9.7619999999999998E-2</c:v>
                </c:pt>
                <c:pt idx="3882">
                  <c:v>9.7640000000000005E-2</c:v>
                </c:pt>
                <c:pt idx="3883">
                  <c:v>9.7659999999999997E-2</c:v>
                </c:pt>
                <c:pt idx="3884">
                  <c:v>9.7680000000000003E-2</c:v>
                </c:pt>
                <c:pt idx="3885">
                  <c:v>9.7699999999999995E-2</c:v>
                </c:pt>
                <c:pt idx="3886">
                  <c:v>9.7720000000000001E-2</c:v>
                </c:pt>
                <c:pt idx="3887">
                  <c:v>9.7739999999999994E-2</c:v>
                </c:pt>
                <c:pt idx="3888">
                  <c:v>9.776E-2</c:v>
                </c:pt>
                <c:pt idx="3889">
                  <c:v>9.7780000000000006E-2</c:v>
                </c:pt>
                <c:pt idx="3890">
                  <c:v>9.7799999999999998E-2</c:v>
                </c:pt>
                <c:pt idx="3891">
                  <c:v>9.7820000000000004E-2</c:v>
                </c:pt>
                <c:pt idx="3892">
                  <c:v>9.7839999999999996E-2</c:v>
                </c:pt>
                <c:pt idx="3893">
                  <c:v>9.7860000000000003E-2</c:v>
                </c:pt>
                <c:pt idx="3894">
                  <c:v>9.7879999999999995E-2</c:v>
                </c:pt>
                <c:pt idx="3895">
                  <c:v>9.7900000000000001E-2</c:v>
                </c:pt>
                <c:pt idx="3896">
                  <c:v>9.7919999999999993E-2</c:v>
                </c:pt>
                <c:pt idx="3897">
                  <c:v>9.7939999999999999E-2</c:v>
                </c:pt>
                <c:pt idx="3898">
                  <c:v>9.7960000000000005E-2</c:v>
                </c:pt>
                <c:pt idx="3899">
                  <c:v>9.7979999999999998E-2</c:v>
                </c:pt>
                <c:pt idx="3900">
                  <c:v>9.8000000000000004E-2</c:v>
                </c:pt>
                <c:pt idx="3901">
                  <c:v>9.8019999999999996E-2</c:v>
                </c:pt>
                <c:pt idx="3902">
                  <c:v>9.8040000000000002E-2</c:v>
                </c:pt>
                <c:pt idx="3903">
                  <c:v>9.8059999999999994E-2</c:v>
                </c:pt>
                <c:pt idx="3904">
                  <c:v>9.8080000000000001E-2</c:v>
                </c:pt>
                <c:pt idx="3905">
                  <c:v>9.8100000000000007E-2</c:v>
                </c:pt>
                <c:pt idx="3906">
                  <c:v>9.8119999999999999E-2</c:v>
                </c:pt>
                <c:pt idx="3907">
                  <c:v>9.8140000000000005E-2</c:v>
                </c:pt>
                <c:pt idx="3908">
                  <c:v>9.8159999999999997E-2</c:v>
                </c:pt>
                <c:pt idx="3909">
                  <c:v>9.8180000000000003E-2</c:v>
                </c:pt>
                <c:pt idx="3910">
                  <c:v>9.8199999999999996E-2</c:v>
                </c:pt>
                <c:pt idx="3911">
                  <c:v>9.8220000000000002E-2</c:v>
                </c:pt>
                <c:pt idx="3912">
                  <c:v>9.8239999999999994E-2</c:v>
                </c:pt>
                <c:pt idx="3913">
                  <c:v>9.826E-2</c:v>
                </c:pt>
                <c:pt idx="3914">
                  <c:v>9.8280000000000006E-2</c:v>
                </c:pt>
                <c:pt idx="3915">
                  <c:v>9.8299999999999998E-2</c:v>
                </c:pt>
                <c:pt idx="3916">
                  <c:v>9.8320000000000005E-2</c:v>
                </c:pt>
                <c:pt idx="3917">
                  <c:v>9.8339999999999997E-2</c:v>
                </c:pt>
                <c:pt idx="3918">
                  <c:v>9.8360000000000003E-2</c:v>
                </c:pt>
                <c:pt idx="3919">
                  <c:v>9.8379999999999995E-2</c:v>
                </c:pt>
                <c:pt idx="3920">
                  <c:v>9.8400000000000001E-2</c:v>
                </c:pt>
                <c:pt idx="3921">
                  <c:v>9.8419999999999994E-2</c:v>
                </c:pt>
                <c:pt idx="3922">
                  <c:v>9.844E-2</c:v>
                </c:pt>
                <c:pt idx="3923">
                  <c:v>9.8460000000000006E-2</c:v>
                </c:pt>
                <c:pt idx="3924">
                  <c:v>9.8479999999999998E-2</c:v>
                </c:pt>
                <c:pt idx="3925">
                  <c:v>9.8500000000000004E-2</c:v>
                </c:pt>
                <c:pt idx="3926">
                  <c:v>9.8519999999999996E-2</c:v>
                </c:pt>
                <c:pt idx="3927">
                  <c:v>9.8540000000000003E-2</c:v>
                </c:pt>
                <c:pt idx="3928">
                  <c:v>9.8559999999999995E-2</c:v>
                </c:pt>
                <c:pt idx="3929">
                  <c:v>9.8580000000000001E-2</c:v>
                </c:pt>
                <c:pt idx="3930">
                  <c:v>9.8599999999999993E-2</c:v>
                </c:pt>
                <c:pt idx="3931">
                  <c:v>9.8619999999999999E-2</c:v>
                </c:pt>
                <c:pt idx="3932">
                  <c:v>9.8640000000000005E-2</c:v>
                </c:pt>
                <c:pt idx="3933">
                  <c:v>9.8659999999999998E-2</c:v>
                </c:pt>
                <c:pt idx="3934">
                  <c:v>9.8680000000000004E-2</c:v>
                </c:pt>
                <c:pt idx="3935">
                  <c:v>9.8699999999999996E-2</c:v>
                </c:pt>
                <c:pt idx="3936">
                  <c:v>9.8720000000000002E-2</c:v>
                </c:pt>
                <c:pt idx="3937">
                  <c:v>9.8739999999999994E-2</c:v>
                </c:pt>
                <c:pt idx="3938">
                  <c:v>9.8760000000000001E-2</c:v>
                </c:pt>
                <c:pt idx="3939">
                  <c:v>9.8780000000000007E-2</c:v>
                </c:pt>
                <c:pt idx="3940">
                  <c:v>9.8799999999999999E-2</c:v>
                </c:pt>
                <c:pt idx="3941">
                  <c:v>9.8820000000000005E-2</c:v>
                </c:pt>
                <c:pt idx="3942">
                  <c:v>9.8839999999999997E-2</c:v>
                </c:pt>
                <c:pt idx="3943">
                  <c:v>9.8860000000000003E-2</c:v>
                </c:pt>
                <c:pt idx="3944">
                  <c:v>9.8879999999999996E-2</c:v>
                </c:pt>
                <c:pt idx="3945">
                  <c:v>9.8900000000000002E-2</c:v>
                </c:pt>
                <c:pt idx="3946">
                  <c:v>9.8919999999999994E-2</c:v>
                </c:pt>
                <c:pt idx="3947">
                  <c:v>9.894E-2</c:v>
                </c:pt>
                <c:pt idx="3948">
                  <c:v>9.8960000000000006E-2</c:v>
                </c:pt>
                <c:pt idx="3949">
                  <c:v>9.8979999999999999E-2</c:v>
                </c:pt>
                <c:pt idx="3950">
                  <c:v>9.9000000000000005E-2</c:v>
                </c:pt>
                <c:pt idx="3951">
                  <c:v>9.9019999999999997E-2</c:v>
                </c:pt>
                <c:pt idx="3952">
                  <c:v>9.9040000000000003E-2</c:v>
                </c:pt>
                <c:pt idx="3953">
                  <c:v>9.9059999999999995E-2</c:v>
                </c:pt>
                <c:pt idx="3954">
                  <c:v>9.9080000000000001E-2</c:v>
                </c:pt>
                <c:pt idx="3955">
                  <c:v>9.9099999999999994E-2</c:v>
                </c:pt>
                <c:pt idx="3956">
                  <c:v>9.912E-2</c:v>
                </c:pt>
                <c:pt idx="3957">
                  <c:v>9.9140000000000006E-2</c:v>
                </c:pt>
                <c:pt idx="3958">
                  <c:v>9.9159999999999998E-2</c:v>
                </c:pt>
                <c:pt idx="3959">
                  <c:v>9.9180000000000004E-2</c:v>
                </c:pt>
                <c:pt idx="3960">
                  <c:v>9.9199999999999997E-2</c:v>
                </c:pt>
                <c:pt idx="3961">
                  <c:v>9.9220000000000003E-2</c:v>
                </c:pt>
                <c:pt idx="3962">
                  <c:v>9.9239999999999995E-2</c:v>
                </c:pt>
                <c:pt idx="3963">
                  <c:v>9.9260000000000001E-2</c:v>
                </c:pt>
                <c:pt idx="3964">
                  <c:v>9.9279999999999993E-2</c:v>
                </c:pt>
                <c:pt idx="3965">
                  <c:v>9.9299999999999999E-2</c:v>
                </c:pt>
                <c:pt idx="3966">
                  <c:v>9.9320000000000006E-2</c:v>
                </c:pt>
                <c:pt idx="3967">
                  <c:v>9.9339999999999998E-2</c:v>
                </c:pt>
                <c:pt idx="3968">
                  <c:v>9.9360000000000004E-2</c:v>
                </c:pt>
                <c:pt idx="3969">
                  <c:v>9.9379999999999996E-2</c:v>
                </c:pt>
                <c:pt idx="3970">
                  <c:v>9.9400000000000002E-2</c:v>
                </c:pt>
                <c:pt idx="3971">
                  <c:v>9.9419999999999994E-2</c:v>
                </c:pt>
                <c:pt idx="3972">
                  <c:v>9.9440000000000001E-2</c:v>
                </c:pt>
                <c:pt idx="3973">
                  <c:v>9.9460000000000007E-2</c:v>
                </c:pt>
                <c:pt idx="3974">
                  <c:v>9.9479999999999999E-2</c:v>
                </c:pt>
                <c:pt idx="3975">
                  <c:v>9.9500000000000005E-2</c:v>
                </c:pt>
                <c:pt idx="3976">
                  <c:v>9.9519999999999997E-2</c:v>
                </c:pt>
                <c:pt idx="3977">
                  <c:v>9.9540000000000003E-2</c:v>
                </c:pt>
                <c:pt idx="3978">
                  <c:v>9.9559999999999996E-2</c:v>
                </c:pt>
                <c:pt idx="3979">
                  <c:v>9.9580000000000002E-2</c:v>
                </c:pt>
                <c:pt idx="3980">
                  <c:v>9.9599999999999994E-2</c:v>
                </c:pt>
                <c:pt idx="3981">
                  <c:v>9.962E-2</c:v>
                </c:pt>
                <c:pt idx="3982">
                  <c:v>9.9640000000000006E-2</c:v>
                </c:pt>
                <c:pt idx="3983">
                  <c:v>9.9659999999999999E-2</c:v>
                </c:pt>
                <c:pt idx="3984">
                  <c:v>9.9680000000000005E-2</c:v>
                </c:pt>
                <c:pt idx="3985">
                  <c:v>9.9699999999999997E-2</c:v>
                </c:pt>
                <c:pt idx="3986">
                  <c:v>9.9720000000000003E-2</c:v>
                </c:pt>
                <c:pt idx="3987">
                  <c:v>9.9739999999999995E-2</c:v>
                </c:pt>
                <c:pt idx="3988">
                  <c:v>9.9760000000000001E-2</c:v>
                </c:pt>
                <c:pt idx="3989">
                  <c:v>9.9779999999999994E-2</c:v>
                </c:pt>
                <c:pt idx="3990">
                  <c:v>9.98E-2</c:v>
                </c:pt>
                <c:pt idx="3991">
                  <c:v>9.9820000000000006E-2</c:v>
                </c:pt>
                <c:pt idx="3992">
                  <c:v>9.9839999999999998E-2</c:v>
                </c:pt>
                <c:pt idx="3993">
                  <c:v>9.9860000000000004E-2</c:v>
                </c:pt>
                <c:pt idx="3994">
                  <c:v>9.9879999999999997E-2</c:v>
                </c:pt>
                <c:pt idx="3995">
                  <c:v>9.9900000000000003E-2</c:v>
                </c:pt>
                <c:pt idx="3996">
                  <c:v>9.9919999999999995E-2</c:v>
                </c:pt>
                <c:pt idx="3997">
                  <c:v>9.9940000000000001E-2</c:v>
                </c:pt>
                <c:pt idx="3998">
                  <c:v>9.9959999999999993E-2</c:v>
                </c:pt>
                <c:pt idx="3999">
                  <c:v>9.9979999999999999E-2</c:v>
                </c:pt>
                <c:pt idx="4000">
                  <c:v>0.1</c:v>
                </c:pt>
              </c:numCache>
            </c:numRef>
          </c:xVal>
          <c:yVal>
            <c:numRef>
              <c:f>List2!$C$1004:$C$5004</c:f>
              <c:numCache>
                <c:formatCode>General</c:formatCode>
                <c:ptCount val="4001"/>
                <c:pt idx="0">
                  <c:v>-320</c:v>
                </c:pt>
                <c:pt idx="1">
                  <c:v>536</c:v>
                </c:pt>
                <c:pt idx="2">
                  <c:v>-72</c:v>
                </c:pt>
                <c:pt idx="3">
                  <c:v>-488</c:v>
                </c:pt>
                <c:pt idx="4">
                  <c:v>368</c:v>
                </c:pt>
                <c:pt idx="5">
                  <c:v>216</c:v>
                </c:pt>
                <c:pt idx="6">
                  <c:v>-568</c:v>
                </c:pt>
                <c:pt idx="7">
                  <c:v>168</c:v>
                </c:pt>
                <c:pt idx="8">
                  <c:v>424</c:v>
                </c:pt>
                <c:pt idx="9">
                  <c:v>-440</c:v>
                </c:pt>
                <c:pt idx="10">
                  <c:v>-120</c:v>
                </c:pt>
                <c:pt idx="11">
                  <c:v>536</c:v>
                </c:pt>
                <c:pt idx="12">
                  <c:v>-248</c:v>
                </c:pt>
                <c:pt idx="13">
                  <c:v>-360</c:v>
                </c:pt>
                <c:pt idx="14">
                  <c:v>504</c:v>
                </c:pt>
                <c:pt idx="15">
                  <c:v>8</c:v>
                </c:pt>
                <c:pt idx="16">
                  <c:v>-520</c:v>
                </c:pt>
                <c:pt idx="17">
                  <c:v>328</c:v>
                </c:pt>
                <c:pt idx="18">
                  <c:v>272</c:v>
                </c:pt>
                <c:pt idx="19">
                  <c:v>-560</c:v>
                </c:pt>
                <c:pt idx="20">
                  <c:v>112</c:v>
                </c:pt>
                <c:pt idx="21">
                  <c:v>440</c:v>
                </c:pt>
                <c:pt idx="22">
                  <c:v>-384</c:v>
                </c:pt>
                <c:pt idx="23">
                  <c:v>-184</c:v>
                </c:pt>
                <c:pt idx="24">
                  <c:v>552</c:v>
                </c:pt>
                <c:pt idx="25">
                  <c:v>-192</c:v>
                </c:pt>
                <c:pt idx="26">
                  <c:v>-408</c:v>
                </c:pt>
                <c:pt idx="27">
                  <c:v>456</c:v>
                </c:pt>
                <c:pt idx="28">
                  <c:v>88</c:v>
                </c:pt>
                <c:pt idx="29">
                  <c:v>-544</c:v>
                </c:pt>
                <c:pt idx="30">
                  <c:v>280</c:v>
                </c:pt>
                <c:pt idx="31">
                  <c:v>320</c:v>
                </c:pt>
                <c:pt idx="32">
                  <c:v>-512</c:v>
                </c:pt>
                <c:pt idx="33">
                  <c:v>24</c:v>
                </c:pt>
                <c:pt idx="34">
                  <c:v>488</c:v>
                </c:pt>
                <c:pt idx="35">
                  <c:v>-336</c:v>
                </c:pt>
                <c:pt idx="36">
                  <c:v>-256</c:v>
                </c:pt>
                <c:pt idx="37">
                  <c:v>552</c:v>
                </c:pt>
                <c:pt idx="38">
                  <c:v>-120</c:v>
                </c:pt>
                <c:pt idx="39">
                  <c:v>-440</c:v>
                </c:pt>
                <c:pt idx="40">
                  <c:v>408</c:v>
                </c:pt>
                <c:pt idx="41">
                  <c:v>160</c:v>
                </c:pt>
                <c:pt idx="42">
                  <c:v>-568</c:v>
                </c:pt>
                <c:pt idx="43">
                  <c:v>232</c:v>
                </c:pt>
                <c:pt idx="44">
                  <c:v>368</c:v>
                </c:pt>
                <c:pt idx="45">
                  <c:v>-464</c:v>
                </c:pt>
                <c:pt idx="46">
                  <c:v>-56</c:v>
                </c:pt>
                <c:pt idx="47">
                  <c:v>520</c:v>
                </c:pt>
                <c:pt idx="48">
                  <c:v>-296</c:v>
                </c:pt>
                <c:pt idx="49">
                  <c:v>-312</c:v>
                </c:pt>
                <c:pt idx="50">
                  <c:v>512</c:v>
                </c:pt>
                <c:pt idx="51">
                  <c:v>-40</c:v>
                </c:pt>
                <c:pt idx="52">
                  <c:v>-496</c:v>
                </c:pt>
                <c:pt idx="53">
                  <c:v>368</c:v>
                </c:pt>
                <c:pt idx="54">
                  <c:v>216</c:v>
                </c:pt>
                <c:pt idx="55">
                  <c:v>-560</c:v>
                </c:pt>
                <c:pt idx="56">
                  <c:v>152</c:v>
                </c:pt>
                <c:pt idx="57">
                  <c:v>400</c:v>
                </c:pt>
                <c:pt idx="58">
                  <c:v>-424</c:v>
                </c:pt>
                <c:pt idx="59">
                  <c:v>-120</c:v>
                </c:pt>
                <c:pt idx="60">
                  <c:v>544</c:v>
                </c:pt>
                <c:pt idx="61">
                  <c:v>-248</c:v>
                </c:pt>
                <c:pt idx="62">
                  <c:v>-352</c:v>
                </c:pt>
                <c:pt idx="63">
                  <c:v>488</c:v>
                </c:pt>
                <c:pt idx="64">
                  <c:v>32</c:v>
                </c:pt>
                <c:pt idx="65">
                  <c:v>-528</c:v>
                </c:pt>
                <c:pt idx="66">
                  <c:v>328</c:v>
                </c:pt>
                <c:pt idx="67">
                  <c:v>272</c:v>
                </c:pt>
                <c:pt idx="68">
                  <c:v>-528</c:v>
                </c:pt>
                <c:pt idx="69">
                  <c:v>88</c:v>
                </c:pt>
                <c:pt idx="70">
                  <c:v>456</c:v>
                </c:pt>
                <c:pt idx="71">
                  <c:v>-392</c:v>
                </c:pt>
                <c:pt idx="72">
                  <c:v>-192</c:v>
                </c:pt>
                <c:pt idx="73">
                  <c:v>536</c:v>
                </c:pt>
                <c:pt idx="74">
                  <c:v>-176</c:v>
                </c:pt>
                <c:pt idx="75">
                  <c:v>-392</c:v>
                </c:pt>
                <c:pt idx="76">
                  <c:v>440</c:v>
                </c:pt>
                <c:pt idx="77">
                  <c:v>104</c:v>
                </c:pt>
                <c:pt idx="78">
                  <c:v>-560</c:v>
                </c:pt>
                <c:pt idx="79">
                  <c:v>272</c:v>
                </c:pt>
                <c:pt idx="80">
                  <c:v>312</c:v>
                </c:pt>
                <c:pt idx="81">
                  <c:v>-496</c:v>
                </c:pt>
                <c:pt idx="82">
                  <c:v>8</c:v>
                </c:pt>
                <c:pt idx="83">
                  <c:v>504</c:v>
                </c:pt>
                <c:pt idx="84">
                  <c:v>-344</c:v>
                </c:pt>
                <c:pt idx="85">
                  <c:v>-248</c:v>
                </c:pt>
                <c:pt idx="86">
                  <c:v>520</c:v>
                </c:pt>
                <c:pt idx="87">
                  <c:v>-104</c:v>
                </c:pt>
                <c:pt idx="88">
                  <c:v>-440</c:v>
                </c:pt>
                <c:pt idx="89">
                  <c:v>408</c:v>
                </c:pt>
                <c:pt idx="90">
                  <c:v>168</c:v>
                </c:pt>
                <c:pt idx="91">
                  <c:v>-552</c:v>
                </c:pt>
                <c:pt idx="92">
                  <c:v>216</c:v>
                </c:pt>
                <c:pt idx="93">
                  <c:v>368</c:v>
                </c:pt>
                <c:pt idx="94">
                  <c:v>-464</c:v>
                </c:pt>
                <c:pt idx="95">
                  <c:v>-64</c:v>
                </c:pt>
                <c:pt idx="96">
                  <c:v>520</c:v>
                </c:pt>
                <c:pt idx="97">
                  <c:v>-296</c:v>
                </c:pt>
                <c:pt idx="98">
                  <c:v>-288</c:v>
                </c:pt>
                <c:pt idx="99">
                  <c:v>488</c:v>
                </c:pt>
                <c:pt idx="100">
                  <c:v>-32</c:v>
                </c:pt>
                <c:pt idx="101">
                  <c:v>-496</c:v>
                </c:pt>
                <c:pt idx="102">
                  <c:v>376</c:v>
                </c:pt>
                <c:pt idx="103">
                  <c:v>208</c:v>
                </c:pt>
                <c:pt idx="104">
                  <c:v>-536</c:v>
                </c:pt>
                <c:pt idx="105">
                  <c:v>136</c:v>
                </c:pt>
                <c:pt idx="106">
                  <c:v>416</c:v>
                </c:pt>
                <c:pt idx="107">
                  <c:v>-432</c:v>
                </c:pt>
                <c:pt idx="108">
                  <c:v>-128</c:v>
                </c:pt>
                <c:pt idx="109">
                  <c:v>520</c:v>
                </c:pt>
                <c:pt idx="110">
                  <c:v>-240</c:v>
                </c:pt>
                <c:pt idx="111">
                  <c:v>-352</c:v>
                </c:pt>
                <c:pt idx="112">
                  <c:v>464</c:v>
                </c:pt>
                <c:pt idx="113">
                  <c:v>40</c:v>
                </c:pt>
                <c:pt idx="114">
                  <c:v>-528</c:v>
                </c:pt>
                <c:pt idx="115">
                  <c:v>320</c:v>
                </c:pt>
                <c:pt idx="116">
                  <c:v>264</c:v>
                </c:pt>
                <c:pt idx="117">
                  <c:v>-520</c:v>
                </c:pt>
                <c:pt idx="118">
                  <c:v>72</c:v>
                </c:pt>
                <c:pt idx="119">
                  <c:v>464</c:v>
                </c:pt>
                <c:pt idx="120">
                  <c:v>-400</c:v>
                </c:pt>
                <c:pt idx="121">
                  <c:v>-176</c:v>
                </c:pt>
                <c:pt idx="122">
                  <c:v>512</c:v>
                </c:pt>
                <c:pt idx="123">
                  <c:v>-168</c:v>
                </c:pt>
                <c:pt idx="124">
                  <c:v>-408</c:v>
                </c:pt>
                <c:pt idx="125">
                  <c:v>440</c:v>
                </c:pt>
                <c:pt idx="126">
                  <c:v>96</c:v>
                </c:pt>
                <c:pt idx="127">
                  <c:v>-528</c:v>
                </c:pt>
                <c:pt idx="128">
                  <c:v>264</c:v>
                </c:pt>
                <c:pt idx="129">
                  <c:v>304</c:v>
                </c:pt>
                <c:pt idx="130">
                  <c:v>-496</c:v>
                </c:pt>
                <c:pt idx="131">
                  <c:v>-8</c:v>
                </c:pt>
                <c:pt idx="132">
                  <c:v>496</c:v>
                </c:pt>
                <c:pt idx="133">
                  <c:v>-344</c:v>
                </c:pt>
                <c:pt idx="134">
                  <c:v>-224</c:v>
                </c:pt>
                <c:pt idx="135">
                  <c:v>496</c:v>
                </c:pt>
                <c:pt idx="136">
                  <c:v>-88</c:v>
                </c:pt>
                <c:pt idx="137">
                  <c:v>-456</c:v>
                </c:pt>
                <c:pt idx="138">
                  <c:v>408</c:v>
                </c:pt>
                <c:pt idx="139">
                  <c:v>152</c:v>
                </c:pt>
                <c:pt idx="140">
                  <c:v>-528</c:v>
                </c:pt>
                <c:pt idx="141">
                  <c:v>192</c:v>
                </c:pt>
                <c:pt idx="142">
                  <c:v>376</c:v>
                </c:pt>
                <c:pt idx="143">
                  <c:v>-464</c:v>
                </c:pt>
                <c:pt idx="144">
                  <c:v>-56</c:v>
                </c:pt>
                <c:pt idx="145">
                  <c:v>504</c:v>
                </c:pt>
                <c:pt idx="146">
                  <c:v>-288</c:v>
                </c:pt>
                <c:pt idx="147">
                  <c:v>-280</c:v>
                </c:pt>
                <c:pt idx="148">
                  <c:v>488</c:v>
                </c:pt>
                <c:pt idx="149">
                  <c:v>-24</c:v>
                </c:pt>
                <c:pt idx="150">
                  <c:v>-488</c:v>
                </c:pt>
                <c:pt idx="151">
                  <c:v>368</c:v>
                </c:pt>
                <c:pt idx="152">
                  <c:v>200</c:v>
                </c:pt>
                <c:pt idx="153">
                  <c:v>-520</c:v>
                </c:pt>
                <c:pt idx="154">
                  <c:v>120</c:v>
                </c:pt>
                <c:pt idx="155">
                  <c:v>424</c:v>
                </c:pt>
                <c:pt idx="156">
                  <c:v>-432</c:v>
                </c:pt>
                <c:pt idx="157">
                  <c:v>-112</c:v>
                </c:pt>
                <c:pt idx="158">
                  <c:v>512</c:v>
                </c:pt>
                <c:pt idx="159">
                  <c:v>-224</c:v>
                </c:pt>
                <c:pt idx="160">
                  <c:v>-360</c:v>
                </c:pt>
                <c:pt idx="161">
                  <c:v>464</c:v>
                </c:pt>
                <c:pt idx="162">
                  <c:v>32</c:v>
                </c:pt>
                <c:pt idx="163">
                  <c:v>-512</c:v>
                </c:pt>
                <c:pt idx="164">
                  <c:v>312</c:v>
                </c:pt>
                <c:pt idx="165">
                  <c:v>256</c:v>
                </c:pt>
                <c:pt idx="166">
                  <c:v>-512</c:v>
                </c:pt>
                <c:pt idx="167">
                  <c:v>56</c:v>
                </c:pt>
                <c:pt idx="168">
                  <c:v>456</c:v>
                </c:pt>
                <c:pt idx="169">
                  <c:v>-400</c:v>
                </c:pt>
                <c:pt idx="170">
                  <c:v>-168</c:v>
                </c:pt>
                <c:pt idx="171">
                  <c:v>504</c:v>
                </c:pt>
                <c:pt idx="172">
                  <c:v>-152</c:v>
                </c:pt>
                <c:pt idx="173">
                  <c:v>-408</c:v>
                </c:pt>
                <c:pt idx="174">
                  <c:v>432</c:v>
                </c:pt>
                <c:pt idx="175">
                  <c:v>88</c:v>
                </c:pt>
                <c:pt idx="176">
                  <c:v>-520</c:v>
                </c:pt>
                <c:pt idx="177">
                  <c:v>248</c:v>
                </c:pt>
                <c:pt idx="178">
                  <c:v>328</c:v>
                </c:pt>
                <c:pt idx="179">
                  <c:v>-496</c:v>
                </c:pt>
                <c:pt idx="180">
                  <c:v>0</c:v>
                </c:pt>
                <c:pt idx="181">
                  <c:v>488</c:v>
                </c:pt>
                <c:pt idx="182">
                  <c:v>-336</c:v>
                </c:pt>
                <c:pt idx="183">
                  <c:v>-240</c:v>
                </c:pt>
                <c:pt idx="184">
                  <c:v>488</c:v>
                </c:pt>
                <c:pt idx="185">
                  <c:v>-88</c:v>
                </c:pt>
                <c:pt idx="186">
                  <c:v>-448</c:v>
                </c:pt>
                <c:pt idx="187">
                  <c:v>400</c:v>
                </c:pt>
                <c:pt idx="188">
                  <c:v>144</c:v>
                </c:pt>
                <c:pt idx="189">
                  <c:v>-520</c:v>
                </c:pt>
                <c:pt idx="190">
                  <c:v>176</c:v>
                </c:pt>
                <c:pt idx="191">
                  <c:v>376</c:v>
                </c:pt>
                <c:pt idx="192">
                  <c:v>-472</c:v>
                </c:pt>
                <c:pt idx="193">
                  <c:v>-56</c:v>
                </c:pt>
                <c:pt idx="194">
                  <c:v>496</c:v>
                </c:pt>
                <c:pt idx="195">
                  <c:v>-280</c:v>
                </c:pt>
                <c:pt idx="196">
                  <c:v>-296</c:v>
                </c:pt>
                <c:pt idx="197">
                  <c:v>480</c:v>
                </c:pt>
                <c:pt idx="198">
                  <c:v>-24</c:v>
                </c:pt>
                <c:pt idx="199">
                  <c:v>-472</c:v>
                </c:pt>
                <c:pt idx="200">
                  <c:v>352</c:v>
                </c:pt>
                <c:pt idx="201">
                  <c:v>200</c:v>
                </c:pt>
                <c:pt idx="202">
                  <c:v>-512</c:v>
                </c:pt>
                <c:pt idx="203">
                  <c:v>112</c:v>
                </c:pt>
                <c:pt idx="204">
                  <c:v>416</c:v>
                </c:pt>
                <c:pt idx="205">
                  <c:v>-440</c:v>
                </c:pt>
                <c:pt idx="206">
                  <c:v>-104</c:v>
                </c:pt>
                <c:pt idx="207">
                  <c:v>496</c:v>
                </c:pt>
                <c:pt idx="208">
                  <c:v>-216</c:v>
                </c:pt>
                <c:pt idx="209">
                  <c:v>-352</c:v>
                </c:pt>
                <c:pt idx="210">
                  <c:v>464</c:v>
                </c:pt>
                <c:pt idx="211">
                  <c:v>16</c:v>
                </c:pt>
                <c:pt idx="212">
                  <c:v>-496</c:v>
                </c:pt>
                <c:pt idx="213">
                  <c:v>296</c:v>
                </c:pt>
                <c:pt idx="214">
                  <c:v>272</c:v>
                </c:pt>
                <c:pt idx="215">
                  <c:v>-504</c:v>
                </c:pt>
                <c:pt idx="216">
                  <c:v>72</c:v>
                </c:pt>
                <c:pt idx="217">
                  <c:v>448</c:v>
                </c:pt>
                <c:pt idx="218">
                  <c:v>-384</c:v>
                </c:pt>
                <c:pt idx="219">
                  <c:v>-176</c:v>
                </c:pt>
                <c:pt idx="220">
                  <c:v>496</c:v>
                </c:pt>
                <c:pt idx="221">
                  <c:v>-144</c:v>
                </c:pt>
                <c:pt idx="222">
                  <c:v>-400</c:v>
                </c:pt>
                <c:pt idx="223">
                  <c:v>448</c:v>
                </c:pt>
                <c:pt idx="224">
                  <c:v>88</c:v>
                </c:pt>
                <c:pt idx="225">
                  <c:v>-504</c:v>
                </c:pt>
                <c:pt idx="226">
                  <c:v>232</c:v>
                </c:pt>
                <c:pt idx="227">
                  <c:v>328</c:v>
                </c:pt>
                <c:pt idx="228">
                  <c:v>-496</c:v>
                </c:pt>
                <c:pt idx="229">
                  <c:v>8</c:v>
                </c:pt>
                <c:pt idx="230">
                  <c:v>464</c:v>
                </c:pt>
                <c:pt idx="231">
                  <c:v>-328</c:v>
                </c:pt>
                <c:pt idx="232">
                  <c:v>-240</c:v>
                </c:pt>
                <c:pt idx="233">
                  <c:v>496</c:v>
                </c:pt>
                <c:pt idx="234">
                  <c:v>-96</c:v>
                </c:pt>
                <c:pt idx="235">
                  <c:v>-432</c:v>
                </c:pt>
                <c:pt idx="236">
                  <c:v>392</c:v>
                </c:pt>
                <c:pt idx="237">
                  <c:v>144</c:v>
                </c:pt>
                <c:pt idx="238">
                  <c:v>-512</c:v>
                </c:pt>
                <c:pt idx="239">
                  <c:v>176</c:v>
                </c:pt>
                <c:pt idx="240">
                  <c:v>376</c:v>
                </c:pt>
                <c:pt idx="241">
                  <c:v>-472</c:v>
                </c:pt>
                <c:pt idx="242">
                  <c:v>-48</c:v>
                </c:pt>
                <c:pt idx="243">
                  <c:v>472</c:v>
                </c:pt>
                <c:pt idx="244">
                  <c:v>-264</c:v>
                </c:pt>
                <c:pt idx="245">
                  <c:v>-296</c:v>
                </c:pt>
                <c:pt idx="246">
                  <c:v>488</c:v>
                </c:pt>
                <c:pt idx="247">
                  <c:v>-40</c:v>
                </c:pt>
                <c:pt idx="248">
                  <c:v>-456</c:v>
                </c:pt>
                <c:pt idx="249">
                  <c:v>328</c:v>
                </c:pt>
                <c:pt idx="250">
                  <c:v>216</c:v>
                </c:pt>
                <c:pt idx="251">
                  <c:v>-512</c:v>
                </c:pt>
                <c:pt idx="252">
                  <c:v>120</c:v>
                </c:pt>
                <c:pt idx="253">
                  <c:v>400</c:v>
                </c:pt>
                <c:pt idx="254">
                  <c:v>-432</c:v>
                </c:pt>
                <c:pt idx="255">
                  <c:v>-120</c:v>
                </c:pt>
                <c:pt idx="256">
                  <c:v>488</c:v>
                </c:pt>
                <c:pt idx="257">
                  <c:v>-208</c:v>
                </c:pt>
                <c:pt idx="258">
                  <c:v>-344</c:v>
                </c:pt>
                <c:pt idx="259">
                  <c:v>464</c:v>
                </c:pt>
                <c:pt idx="260">
                  <c:v>16</c:v>
                </c:pt>
                <c:pt idx="261">
                  <c:v>-480</c:v>
                </c:pt>
                <c:pt idx="262">
                  <c:v>272</c:v>
                </c:pt>
                <c:pt idx="263">
                  <c:v>280</c:v>
                </c:pt>
                <c:pt idx="264">
                  <c:v>-512</c:v>
                </c:pt>
                <c:pt idx="265">
                  <c:v>72</c:v>
                </c:pt>
                <c:pt idx="266">
                  <c:v>432</c:v>
                </c:pt>
                <c:pt idx="267">
                  <c:v>-376</c:v>
                </c:pt>
                <c:pt idx="268">
                  <c:v>-176</c:v>
                </c:pt>
                <c:pt idx="269">
                  <c:v>496</c:v>
                </c:pt>
                <c:pt idx="270">
                  <c:v>-152</c:v>
                </c:pt>
                <c:pt idx="271">
                  <c:v>-384</c:v>
                </c:pt>
                <c:pt idx="272">
                  <c:v>424</c:v>
                </c:pt>
                <c:pt idx="273">
                  <c:v>88</c:v>
                </c:pt>
                <c:pt idx="274">
                  <c:v>-496</c:v>
                </c:pt>
                <c:pt idx="275">
                  <c:v>224</c:v>
                </c:pt>
                <c:pt idx="276">
                  <c:v>328</c:v>
                </c:pt>
                <c:pt idx="277">
                  <c:v>-496</c:v>
                </c:pt>
                <c:pt idx="278">
                  <c:v>8</c:v>
                </c:pt>
                <c:pt idx="279">
                  <c:v>456</c:v>
                </c:pt>
                <c:pt idx="280">
                  <c:v>-304</c:v>
                </c:pt>
                <c:pt idx="281">
                  <c:v>-240</c:v>
                </c:pt>
                <c:pt idx="282">
                  <c:v>504</c:v>
                </c:pt>
                <c:pt idx="283">
                  <c:v>-96</c:v>
                </c:pt>
                <c:pt idx="284">
                  <c:v>-424</c:v>
                </c:pt>
                <c:pt idx="285">
                  <c:v>376</c:v>
                </c:pt>
                <c:pt idx="286">
                  <c:v>160</c:v>
                </c:pt>
                <c:pt idx="287">
                  <c:v>-504</c:v>
                </c:pt>
                <c:pt idx="288">
                  <c:v>184</c:v>
                </c:pt>
                <c:pt idx="289">
                  <c:v>368</c:v>
                </c:pt>
                <c:pt idx="290">
                  <c:v>-456</c:v>
                </c:pt>
                <c:pt idx="291">
                  <c:v>-48</c:v>
                </c:pt>
                <c:pt idx="292">
                  <c:v>472</c:v>
                </c:pt>
                <c:pt idx="293">
                  <c:v>-272</c:v>
                </c:pt>
                <c:pt idx="294">
                  <c:v>-296</c:v>
                </c:pt>
                <c:pt idx="295">
                  <c:v>480</c:v>
                </c:pt>
                <c:pt idx="296">
                  <c:v>-32</c:v>
                </c:pt>
                <c:pt idx="297">
                  <c:v>-440</c:v>
                </c:pt>
                <c:pt idx="298">
                  <c:v>328</c:v>
                </c:pt>
                <c:pt idx="299">
                  <c:v>224</c:v>
                </c:pt>
                <c:pt idx="300">
                  <c:v>-512</c:v>
                </c:pt>
                <c:pt idx="301">
                  <c:v>128</c:v>
                </c:pt>
                <c:pt idx="302">
                  <c:v>400</c:v>
                </c:pt>
                <c:pt idx="303">
                  <c:v>-408</c:v>
                </c:pt>
                <c:pt idx="304">
                  <c:v>-120</c:v>
                </c:pt>
                <c:pt idx="305">
                  <c:v>496</c:v>
                </c:pt>
                <c:pt idx="306">
                  <c:v>-216</c:v>
                </c:pt>
                <c:pt idx="307">
                  <c:v>-336</c:v>
                </c:pt>
                <c:pt idx="308">
                  <c:v>448</c:v>
                </c:pt>
                <c:pt idx="309">
                  <c:v>40</c:v>
                </c:pt>
                <c:pt idx="310">
                  <c:v>-464</c:v>
                </c:pt>
                <c:pt idx="311">
                  <c:v>288</c:v>
                </c:pt>
                <c:pt idx="312">
                  <c:v>280</c:v>
                </c:pt>
                <c:pt idx="313">
                  <c:v>-504</c:v>
                </c:pt>
                <c:pt idx="314">
                  <c:v>72</c:v>
                </c:pt>
                <c:pt idx="315">
                  <c:v>432</c:v>
                </c:pt>
                <c:pt idx="316">
                  <c:v>-376</c:v>
                </c:pt>
                <c:pt idx="317">
                  <c:v>-176</c:v>
                </c:pt>
                <c:pt idx="318">
                  <c:v>504</c:v>
                </c:pt>
                <c:pt idx="319">
                  <c:v>-152</c:v>
                </c:pt>
                <c:pt idx="320">
                  <c:v>-376</c:v>
                </c:pt>
                <c:pt idx="321">
                  <c:v>408</c:v>
                </c:pt>
                <c:pt idx="322">
                  <c:v>104</c:v>
                </c:pt>
                <c:pt idx="323">
                  <c:v>-504</c:v>
                </c:pt>
                <c:pt idx="324">
                  <c:v>232</c:v>
                </c:pt>
                <c:pt idx="325">
                  <c:v>320</c:v>
                </c:pt>
                <c:pt idx="326">
                  <c:v>-472</c:v>
                </c:pt>
                <c:pt idx="327">
                  <c:v>8</c:v>
                </c:pt>
                <c:pt idx="328">
                  <c:v>464</c:v>
                </c:pt>
                <c:pt idx="329">
                  <c:v>-312</c:v>
                </c:pt>
                <c:pt idx="330">
                  <c:v>-248</c:v>
                </c:pt>
                <c:pt idx="331">
                  <c:v>496</c:v>
                </c:pt>
                <c:pt idx="332">
                  <c:v>-96</c:v>
                </c:pt>
                <c:pt idx="333">
                  <c:v>-408</c:v>
                </c:pt>
                <c:pt idx="334">
                  <c:v>368</c:v>
                </c:pt>
                <c:pt idx="335">
                  <c:v>168</c:v>
                </c:pt>
                <c:pt idx="336">
                  <c:v>-504</c:v>
                </c:pt>
                <c:pt idx="337">
                  <c:v>176</c:v>
                </c:pt>
                <c:pt idx="338">
                  <c:v>344</c:v>
                </c:pt>
                <c:pt idx="339">
                  <c:v>-440</c:v>
                </c:pt>
                <c:pt idx="340">
                  <c:v>-72</c:v>
                </c:pt>
                <c:pt idx="341">
                  <c:v>488</c:v>
                </c:pt>
                <c:pt idx="342">
                  <c:v>-272</c:v>
                </c:pt>
                <c:pt idx="343">
                  <c:v>-280</c:v>
                </c:pt>
                <c:pt idx="344">
                  <c:v>464</c:v>
                </c:pt>
                <c:pt idx="345">
                  <c:v>-32</c:v>
                </c:pt>
                <c:pt idx="346">
                  <c:v>-448</c:v>
                </c:pt>
                <c:pt idx="347">
                  <c:v>328</c:v>
                </c:pt>
                <c:pt idx="348">
                  <c:v>224</c:v>
                </c:pt>
                <c:pt idx="349">
                  <c:v>-504</c:v>
                </c:pt>
                <c:pt idx="350">
                  <c:v>128</c:v>
                </c:pt>
                <c:pt idx="351">
                  <c:v>392</c:v>
                </c:pt>
                <c:pt idx="352">
                  <c:v>-400</c:v>
                </c:pt>
                <c:pt idx="353">
                  <c:v>-128</c:v>
                </c:pt>
                <c:pt idx="354">
                  <c:v>496</c:v>
                </c:pt>
                <c:pt idx="355">
                  <c:v>-216</c:v>
                </c:pt>
                <c:pt idx="356">
                  <c:v>-312</c:v>
                </c:pt>
                <c:pt idx="357">
                  <c:v>432</c:v>
                </c:pt>
                <c:pt idx="358">
                  <c:v>40</c:v>
                </c:pt>
                <c:pt idx="359">
                  <c:v>-472</c:v>
                </c:pt>
                <c:pt idx="360">
                  <c:v>280</c:v>
                </c:pt>
                <c:pt idx="361">
                  <c:v>264</c:v>
                </c:pt>
                <c:pt idx="362">
                  <c:v>-480</c:v>
                </c:pt>
                <c:pt idx="363">
                  <c:v>64</c:v>
                </c:pt>
                <c:pt idx="364">
                  <c:v>432</c:v>
                </c:pt>
                <c:pt idx="365">
                  <c:v>-360</c:v>
                </c:pt>
                <c:pt idx="366">
                  <c:v>-184</c:v>
                </c:pt>
                <c:pt idx="367">
                  <c:v>488</c:v>
                </c:pt>
                <c:pt idx="368">
                  <c:v>-152</c:v>
                </c:pt>
                <c:pt idx="369">
                  <c:v>-368</c:v>
                </c:pt>
                <c:pt idx="370">
                  <c:v>400</c:v>
                </c:pt>
                <c:pt idx="371">
                  <c:v>104</c:v>
                </c:pt>
                <c:pt idx="372">
                  <c:v>-504</c:v>
                </c:pt>
                <c:pt idx="373">
                  <c:v>232</c:v>
                </c:pt>
                <c:pt idx="374">
                  <c:v>304</c:v>
                </c:pt>
                <c:pt idx="375">
                  <c:v>-464</c:v>
                </c:pt>
                <c:pt idx="376">
                  <c:v>-16</c:v>
                </c:pt>
                <c:pt idx="377">
                  <c:v>464</c:v>
                </c:pt>
                <c:pt idx="378">
                  <c:v>-312</c:v>
                </c:pt>
                <c:pt idx="379">
                  <c:v>-232</c:v>
                </c:pt>
                <c:pt idx="380">
                  <c:v>480</c:v>
                </c:pt>
                <c:pt idx="381">
                  <c:v>-96</c:v>
                </c:pt>
                <c:pt idx="382">
                  <c:v>-400</c:v>
                </c:pt>
                <c:pt idx="383">
                  <c:v>368</c:v>
                </c:pt>
                <c:pt idx="384">
                  <c:v>168</c:v>
                </c:pt>
                <c:pt idx="385">
                  <c:v>-496</c:v>
                </c:pt>
                <c:pt idx="386">
                  <c:v>176</c:v>
                </c:pt>
                <c:pt idx="387">
                  <c:v>344</c:v>
                </c:pt>
                <c:pt idx="388">
                  <c:v>-432</c:v>
                </c:pt>
                <c:pt idx="389">
                  <c:v>-80</c:v>
                </c:pt>
                <c:pt idx="390">
                  <c:v>472</c:v>
                </c:pt>
                <c:pt idx="391">
                  <c:v>-272</c:v>
                </c:pt>
                <c:pt idx="392">
                  <c:v>-272</c:v>
                </c:pt>
                <c:pt idx="393">
                  <c:v>456</c:v>
                </c:pt>
                <c:pt idx="394">
                  <c:v>-24</c:v>
                </c:pt>
                <c:pt idx="395">
                  <c:v>-448</c:v>
                </c:pt>
                <c:pt idx="396">
                  <c:v>328</c:v>
                </c:pt>
                <c:pt idx="397">
                  <c:v>208</c:v>
                </c:pt>
                <c:pt idx="398">
                  <c:v>-480</c:v>
                </c:pt>
                <c:pt idx="399">
                  <c:v>112</c:v>
                </c:pt>
                <c:pt idx="400">
                  <c:v>392</c:v>
                </c:pt>
                <c:pt idx="401">
                  <c:v>-400</c:v>
                </c:pt>
                <c:pt idx="402">
                  <c:v>-128</c:v>
                </c:pt>
                <c:pt idx="403">
                  <c:v>488</c:v>
                </c:pt>
                <c:pt idx="404">
                  <c:v>-216</c:v>
                </c:pt>
                <c:pt idx="405">
                  <c:v>-312</c:v>
                </c:pt>
                <c:pt idx="406">
                  <c:v>432</c:v>
                </c:pt>
                <c:pt idx="407">
                  <c:v>48</c:v>
                </c:pt>
                <c:pt idx="408">
                  <c:v>-464</c:v>
                </c:pt>
                <c:pt idx="409">
                  <c:v>280</c:v>
                </c:pt>
                <c:pt idx="410">
                  <c:v>248</c:v>
                </c:pt>
                <c:pt idx="411">
                  <c:v>-472</c:v>
                </c:pt>
                <c:pt idx="412">
                  <c:v>48</c:v>
                </c:pt>
                <c:pt idx="413">
                  <c:v>432</c:v>
                </c:pt>
                <c:pt idx="414">
                  <c:v>-368</c:v>
                </c:pt>
                <c:pt idx="415">
                  <c:v>-176</c:v>
                </c:pt>
                <c:pt idx="416">
                  <c:v>480</c:v>
                </c:pt>
                <c:pt idx="417">
                  <c:v>-152</c:v>
                </c:pt>
                <c:pt idx="418">
                  <c:v>-360</c:v>
                </c:pt>
                <c:pt idx="419">
                  <c:v>400</c:v>
                </c:pt>
                <c:pt idx="420">
                  <c:v>112</c:v>
                </c:pt>
                <c:pt idx="421">
                  <c:v>-472</c:v>
                </c:pt>
                <c:pt idx="422">
                  <c:v>232</c:v>
                </c:pt>
                <c:pt idx="423">
                  <c:v>304</c:v>
                </c:pt>
                <c:pt idx="424">
                  <c:v>-456</c:v>
                </c:pt>
                <c:pt idx="425">
                  <c:v>-16</c:v>
                </c:pt>
                <c:pt idx="426">
                  <c:v>456</c:v>
                </c:pt>
                <c:pt idx="427">
                  <c:v>-320</c:v>
                </c:pt>
                <c:pt idx="428">
                  <c:v>-224</c:v>
                </c:pt>
                <c:pt idx="429">
                  <c:v>464</c:v>
                </c:pt>
                <c:pt idx="430">
                  <c:v>-80</c:v>
                </c:pt>
                <c:pt idx="431">
                  <c:v>-408</c:v>
                </c:pt>
                <c:pt idx="432">
                  <c:v>368</c:v>
                </c:pt>
                <c:pt idx="433">
                  <c:v>144</c:v>
                </c:pt>
                <c:pt idx="434">
                  <c:v>-480</c:v>
                </c:pt>
                <c:pt idx="435">
                  <c:v>168</c:v>
                </c:pt>
                <c:pt idx="436">
                  <c:v>352</c:v>
                </c:pt>
                <c:pt idx="437">
                  <c:v>-424</c:v>
                </c:pt>
                <c:pt idx="438">
                  <c:v>-72</c:v>
                </c:pt>
                <c:pt idx="439">
                  <c:v>464</c:v>
                </c:pt>
                <c:pt idx="440">
                  <c:v>-272</c:v>
                </c:pt>
                <c:pt idx="441">
                  <c:v>-272</c:v>
                </c:pt>
                <c:pt idx="442">
                  <c:v>456</c:v>
                </c:pt>
                <c:pt idx="443">
                  <c:v>-24</c:v>
                </c:pt>
                <c:pt idx="444">
                  <c:v>-432</c:v>
                </c:pt>
                <c:pt idx="445">
                  <c:v>328</c:v>
                </c:pt>
                <c:pt idx="446">
                  <c:v>200</c:v>
                </c:pt>
                <c:pt idx="447">
                  <c:v>-472</c:v>
                </c:pt>
                <c:pt idx="448">
                  <c:v>96</c:v>
                </c:pt>
                <c:pt idx="449">
                  <c:v>392</c:v>
                </c:pt>
                <c:pt idx="450">
                  <c:v>-400</c:v>
                </c:pt>
                <c:pt idx="451">
                  <c:v>-120</c:v>
                </c:pt>
                <c:pt idx="452">
                  <c:v>472</c:v>
                </c:pt>
                <c:pt idx="453">
                  <c:v>-208</c:v>
                </c:pt>
                <c:pt idx="454">
                  <c:v>-320</c:v>
                </c:pt>
                <c:pt idx="455">
                  <c:v>424</c:v>
                </c:pt>
                <c:pt idx="456">
                  <c:v>40</c:v>
                </c:pt>
                <c:pt idx="457">
                  <c:v>-456</c:v>
                </c:pt>
                <c:pt idx="458">
                  <c:v>272</c:v>
                </c:pt>
                <c:pt idx="459">
                  <c:v>256</c:v>
                </c:pt>
                <c:pt idx="460">
                  <c:v>-464</c:v>
                </c:pt>
                <c:pt idx="461">
                  <c:v>48</c:v>
                </c:pt>
                <c:pt idx="462">
                  <c:v>424</c:v>
                </c:pt>
                <c:pt idx="463">
                  <c:v>-360</c:v>
                </c:pt>
                <c:pt idx="464">
                  <c:v>-176</c:v>
                </c:pt>
                <c:pt idx="465">
                  <c:v>472</c:v>
                </c:pt>
                <c:pt idx="466">
                  <c:v>-136</c:v>
                </c:pt>
                <c:pt idx="467">
                  <c:v>-360</c:v>
                </c:pt>
                <c:pt idx="468">
                  <c:v>408</c:v>
                </c:pt>
                <c:pt idx="469">
                  <c:v>96</c:v>
                </c:pt>
                <c:pt idx="470">
                  <c:v>-464</c:v>
                </c:pt>
                <c:pt idx="471">
                  <c:v>208</c:v>
                </c:pt>
                <c:pt idx="472">
                  <c:v>304</c:v>
                </c:pt>
                <c:pt idx="473">
                  <c:v>-448</c:v>
                </c:pt>
                <c:pt idx="474">
                  <c:v>-8</c:v>
                </c:pt>
                <c:pt idx="475">
                  <c:v>456</c:v>
                </c:pt>
                <c:pt idx="476">
                  <c:v>-312</c:v>
                </c:pt>
                <c:pt idx="477">
                  <c:v>-216</c:v>
                </c:pt>
                <c:pt idx="478">
                  <c:v>456</c:v>
                </c:pt>
                <c:pt idx="479">
                  <c:v>-88</c:v>
                </c:pt>
                <c:pt idx="480">
                  <c:v>-400</c:v>
                </c:pt>
                <c:pt idx="481">
                  <c:v>368</c:v>
                </c:pt>
                <c:pt idx="482">
                  <c:v>144</c:v>
                </c:pt>
                <c:pt idx="483">
                  <c:v>-464</c:v>
                </c:pt>
                <c:pt idx="484">
                  <c:v>160</c:v>
                </c:pt>
                <c:pt idx="485">
                  <c:v>352</c:v>
                </c:pt>
                <c:pt idx="486">
                  <c:v>-432</c:v>
                </c:pt>
                <c:pt idx="487">
                  <c:v>-56</c:v>
                </c:pt>
                <c:pt idx="488">
                  <c:v>456</c:v>
                </c:pt>
                <c:pt idx="489">
                  <c:v>-256</c:v>
                </c:pt>
                <c:pt idx="490">
                  <c:v>-272</c:v>
                </c:pt>
                <c:pt idx="491">
                  <c:v>448</c:v>
                </c:pt>
                <c:pt idx="492">
                  <c:v>-16</c:v>
                </c:pt>
                <c:pt idx="493">
                  <c:v>-424</c:v>
                </c:pt>
                <c:pt idx="494">
                  <c:v>328</c:v>
                </c:pt>
                <c:pt idx="495">
                  <c:v>200</c:v>
                </c:pt>
                <c:pt idx="496">
                  <c:v>-464</c:v>
                </c:pt>
                <c:pt idx="497">
                  <c:v>104</c:v>
                </c:pt>
                <c:pt idx="498">
                  <c:v>392</c:v>
                </c:pt>
                <c:pt idx="499">
                  <c:v>-400</c:v>
                </c:pt>
                <c:pt idx="500">
                  <c:v>-120</c:v>
                </c:pt>
                <c:pt idx="501">
                  <c:v>464</c:v>
                </c:pt>
                <c:pt idx="502">
                  <c:v>-192</c:v>
                </c:pt>
                <c:pt idx="503">
                  <c:v>-336</c:v>
                </c:pt>
                <c:pt idx="504">
                  <c:v>432</c:v>
                </c:pt>
                <c:pt idx="505">
                  <c:v>32</c:v>
                </c:pt>
                <c:pt idx="506">
                  <c:v>-448</c:v>
                </c:pt>
                <c:pt idx="507">
                  <c:v>264</c:v>
                </c:pt>
                <c:pt idx="508">
                  <c:v>256</c:v>
                </c:pt>
                <c:pt idx="509">
                  <c:v>-464</c:v>
                </c:pt>
                <c:pt idx="510">
                  <c:v>40</c:v>
                </c:pt>
                <c:pt idx="511">
                  <c:v>416</c:v>
                </c:pt>
                <c:pt idx="512">
                  <c:v>-360</c:v>
                </c:pt>
                <c:pt idx="513">
                  <c:v>-176</c:v>
                </c:pt>
                <c:pt idx="514">
                  <c:v>456</c:v>
                </c:pt>
                <c:pt idx="515">
                  <c:v>-144</c:v>
                </c:pt>
                <c:pt idx="516">
                  <c:v>-368</c:v>
                </c:pt>
                <c:pt idx="517">
                  <c:v>400</c:v>
                </c:pt>
                <c:pt idx="518">
                  <c:v>88</c:v>
                </c:pt>
                <c:pt idx="519">
                  <c:v>-448</c:v>
                </c:pt>
                <c:pt idx="520">
                  <c:v>216</c:v>
                </c:pt>
                <c:pt idx="521">
                  <c:v>304</c:v>
                </c:pt>
                <c:pt idx="522">
                  <c:v>-448</c:v>
                </c:pt>
                <c:pt idx="523">
                  <c:v>-8</c:v>
                </c:pt>
                <c:pt idx="524">
                  <c:v>432</c:v>
                </c:pt>
                <c:pt idx="525">
                  <c:v>-304</c:v>
                </c:pt>
                <c:pt idx="526">
                  <c:v>-224</c:v>
                </c:pt>
                <c:pt idx="527">
                  <c:v>456</c:v>
                </c:pt>
                <c:pt idx="528">
                  <c:v>-80</c:v>
                </c:pt>
                <c:pt idx="529">
                  <c:v>-400</c:v>
                </c:pt>
                <c:pt idx="530">
                  <c:v>352</c:v>
                </c:pt>
                <c:pt idx="531">
                  <c:v>144</c:v>
                </c:pt>
                <c:pt idx="532">
                  <c:v>-464</c:v>
                </c:pt>
                <c:pt idx="533">
                  <c:v>160</c:v>
                </c:pt>
                <c:pt idx="534">
                  <c:v>344</c:v>
                </c:pt>
                <c:pt idx="535">
                  <c:v>-424</c:v>
                </c:pt>
                <c:pt idx="536">
                  <c:v>-64</c:v>
                </c:pt>
                <c:pt idx="537">
                  <c:v>440</c:v>
                </c:pt>
                <c:pt idx="538">
                  <c:v>-248</c:v>
                </c:pt>
                <c:pt idx="539">
                  <c:v>-280</c:v>
                </c:pt>
                <c:pt idx="540">
                  <c:v>456</c:v>
                </c:pt>
                <c:pt idx="541">
                  <c:v>-24</c:v>
                </c:pt>
                <c:pt idx="542">
                  <c:v>-416</c:v>
                </c:pt>
                <c:pt idx="543">
                  <c:v>312</c:v>
                </c:pt>
                <c:pt idx="544">
                  <c:v>208</c:v>
                </c:pt>
                <c:pt idx="545">
                  <c:v>-464</c:v>
                </c:pt>
                <c:pt idx="546">
                  <c:v>96</c:v>
                </c:pt>
                <c:pt idx="547">
                  <c:v>384</c:v>
                </c:pt>
                <c:pt idx="548">
                  <c:v>-384</c:v>
                </c:pt>
                <c:pt idx="549">
                  <c:v>-120</c:v>
                </c:pt>
                <c:pt idx="550">
                  <c:v>456</c:v>
                </c:pt>
                <c:pt idx="551">
                  <c:v>-192</c:v>
                </c:pt>
                <c:pt idx="552">
                  <c:v>-328</c:v>
                </c:pt>
                <c:pt idx="553">
                  <c:v>424</c:v>
                </c:pt>
                <c:pt idx="554">
                  <c:v>32</c:v>
                </c:pt>
                <c:pt idx="555">
                  <c:v>-432</c:v>
                </c:pt>
                <c:pt idx="556">
                  <c:v>264</c:v>
                </c:pt>
                <c:pt idx="557">
                  <c:v>256</c:v>
                </c:pt>
                <c:pt idx="558">
                  <c:v>-464</c:v>
                </c:pt>
                <c:pt idx="559">
                  <c:v>48</c:v>
                </c:pt>
                <c:pt idx="560">
                  <c:v>400</c:v>
                </c:pt>
                <c:pt idx="561">
                  <c:v>-352</c:v>
                </c:pt>
                <c:pt idx="562">
                  <c:v>-176</c:v>
                </c:pt>
                <c:pt idx="563">
                  <c:v>464</c:v>
                </c:pt>
                <c:pt idx="564">
                  <c:v>-144</c:v>
                </c:pt>
                <c:pt idx="565">
                  <c:v>-360</c:v>
                </c:pt>
                <c:pt idx="566">
                  <c:v>384</c:v>
                </c:pt>
                <c:pt idx="567">
                  <c:v>88</c:v>
                </c:pt>
                <c:pt idx="568">
                  <c:v>-448</c:v>
                </c:pt>
                <c:pt idx="569">
                  <c:v>208</c:v>
                </c:pt>
                <c:pt idx="570">
                  <c:v>304</c:v>
                </c:pt>
                <c:pt idx="571">
                  <c:v>-440</c:v>
                </c:pt>
                <c:pt idx="572">
                  <c:v>-8</c:v>
                </c:pt>
                <c:pt idx="573">
                  <c:v>416</c:v>
                </c:pt>
                <c:pt idx="574">
                  <c:v>-304</c:v>
                </c:pt>
                <c:pt idx="575">
                  <c:v>-232</c:v>
                </c:pt>
                <c:pt idx="576">
                  <c:v>456</c:v>
                </c:pt>
                <c:pt idx="577">
                  <c:v>-88</c:v>
                </c:pt>
                <c:pt idx="578">
                  <c:v>-384</c:v>
                </c:pt>
                <c:pt idx="579">
                  <c:v>352</c:v>
                </c:pt>
                <c:pt idx="580">
                  <c:v>144</c:v>
                </c:pt>
                <c:pt idx="581">
                  <c:v>-464</c:v>
                </c:pt>
                <c:pt idx="582">
                  <c:v>152</c:v>
                </c:pt>
                <c:pt idx="583">
                  <c:v>328</c:v>
                </c:pt>
                <c:pt idx="584">
                  <c:v>-416</c:v>
                </c:pt>
                <c:pt idx="585">
                  <c:v>-72</c:v>
                </c:pt>
                <c:pt idx="586">
                  <c:v>440</c:v>
                </c:pt>
                <c:pt idx="587">
                  <c:v>-248</c:v>
                </c:pt>
                <c:pt idx="588">
                  <c:v>-280</c:v>
                </c:pt>
                <c:pt idx="589">
                  <c:v>440</c:v>
                </c:pt>
                <c:pt idx="590">
                  <c:v>-32</c:v>
                </c:pt>
                <c:pt idx="591">
                  <c:v>-408</c:v>
                </c:pt>
                <c:pt idx="592">
                  <c:v>304</c:v>
                </c:pt>
                <c:pt idx="593">
                  <c:v>208</c:v>
                </c:pt>
                <c:pt idx="594">
                  <c:v>-456</c:v>
                </c:pt>
                <c:pt idx="595">
                  <c:v>112</c:v>
                </c:pt>
                <c:pt idx="596">
                  <c:v>368</c:v>
                </c:pt>
                <c:pt idx="597">
                  <c:v>-376</c:v>
                </c:pt>
                <c:pt idx="598">
                  <c:v>-120</c:v>
                </c:pt>
                <c:pt idx="599">
                  <c:v>456</c:v>
                </c:pt>
                <c:pt idx="600">
                  <c:v>-192</c:v>
                </c:pt>
                <c:pt idx="601">
                  <c:v>-312</c:v>
                </c:pt>
                <c:pt idx="602">
                  <c:v>416</c:v>
                </c:pt>
                <c:pt idx="603">
                  <c:v>24</c:v>
                </c:pt>
                <c:pt idx="604">
                  <c:v>-432</c:v>
                </c:pt>
                <c:pt idx="605">
                  <c:v>264</c:v>
                </c:pt>
                <c:pt idx="606">
                  <c:v>256</c:v>
                </c:pt>
                <c:pt idx="607">
                  <c:v>-448</c:v>
                </c:pt>
                <c:pt idx="608">
                  <c:v>48</c:v>
                </c:pt>
                <c:pt idx="609">
                  <c:v>392</c:v>
                </c:pt>
                <c:pt idx="610">
                  <c:v>-336</c:v>
                </c:pt>
                <c:pt idx="611">
                  <c:v>-184</c:v>
                </c:pt>
                <c:pt idx="612">
                  <c:v>456</c:v>
                </c:pt>
                <c:pt idx="613">
                  <c:v>-144</c:v>
                </c:pt>
                <c:pt idx="614">
                  <c:v>-344</c:v>
                </c:pt>
                <c:pt idx="615">
                  <c:v>392</c:v>
                </c:pt>
                <c:pt idx="616">
                  <c:v>96</c:v>
                </c:pt>
                <c:pt idx="617">
                  <c:v>-440</c:v>
                </c:pt>
                <c:pt idx="618">
                  <c:v>216</c:v>
                </c:pt>
                <c:pt idx="619">
                  <c:v>296</c:v>
                </c:pt>
                <c:pt idx="620">
                  <c:v>-432</c:v>
                </c:pt>
                <c:pt idx="621">
                  <c:v>-8</c:v>
                </c:pt>
                <c:pt idx="622">
                  <c:v>416</c:v>
                </c:pt>
                <c:pt idx="623">
                  <c:v>-296</c:v>
                </c:pt>
                <c:pt idx="624">
                  <c:v>-232</c:v>
                </c:pt>
                <c:pt idx="625">
                  <c:v>448</c:v>
                </c:pt>
                <c:pt idx="626">
                  <c:v>-96</c:v>
                </c:pt>
                <c:pt idx="627">
                  <c:v>-376</c:v>
                </c:pt>
                <c:pt idx="628">
                  <c:v>336</c:v>
                </c:pt>
                <c:pt idx="629">
                  <c:v>152</c:v>
                </c:pt>
                <c:pt idx="630">
                  <c:v>-448</c:v>
                </c:pt>
                <c:pt idx="631">
                  <c:v>168</c:v>
                </c:pt>
                <c:pt idx="632">
                  <c:v>328</c:v>
                </c:pt>
                <c:pt idx="633">
                  <c:v>-400</c:v>
                </c:pt>
                <c:pt idx="634">
                  <c:v>-80</c:v>
                </c:pt>
                <c:pt idx="635">
                  <c:v>432</c:v>
                </c:pt>
                <c:pt idx="636">
                  <c:v>-248</c:v>
                </c:pt>
                <c:pt idx="637">
                  <c:v>-272</c:v>
                </c:pt>
                <c:pt idx="638">
                  <c:v>432</c:v>
                </c:pt>
                <c:pt idx="639">
                  <c:v>-32</c:v>
                </c:pt>
                <c:pt idx="640">
                  <c:v>-400</c:v>
                </c:pt>
                <c:pt idx="641">
                  <c:v>304</c:v>
                </c:pt>
                <c:pt idx="642">
                  <c:v>208</c:v>
                </c:pt>
                <c:pt idx="643">
                  <c:v>-448</c:v>
                </c:pt>
                <c:pt idx="644">
                  <c:v>112</c:v>
                </c:pt>
                <c:pt idx="645">
                  <c:v>368</c:v>
                </c:pt>
                <c:pt idx="646">
                  <c:v>-360</c:v>
                </c:pt>
                <c:pt idx="647">
                  <c:v>-120</c:v>
                </c:pt>
                <c:pt idx="648">
                  <c:v>448</c:v>
                </c:pt>
                <c:pt idx="649">
                  <c:v>-192</c:v>
                </c:pt>
                <c:pt idx="650">
                  <c:v>-304</c:v>
                </c:pt>
                <c:pt idx="651">
                  <c:v>408</c:v>
                </c:pt>
                <c:pt idx="652">
                  <c:v>40</c:v>
                </c:pt>
                <c:pt idx="653">
                  <c:v>-424</c:v>
                </c:pt>
                <c:pt idx="654">
                  <c:v>264</c:v>
                </c:pt>
                <c:pt idx="655">
                  <c:v>248</c:v>
                </c:pt>
                <c:pt idx="656">
                  <c:v>-440</c:v>
                </c:pt>
                <c:pt idx="657">
                  <c:v>48</c:v>
                </c:pt>
                <c:pt idx="658">
                  <c:v>392</c:v>
                </c:pt>
                <c:pt idx="659">
                  <c:v>-328</c:v>
                </c:pt>
                <c:pt idx="660">
                  <c:v>-176</c:v>
                </c:pt>
                <c:pt idx="661">
                  <c:v>456</c:v>
                </c:pt>
                <c:pt idx="662">
                  <c:v>-136</c:v>
                </c:pt>
                <c:pt idx="663">
                  <c:v>-336</c:v>
                </c:pt>
                <c:pt idx="664">
                  <c:v>384</c:v>
                </c:pt>
                <c:pt idx="665">
                  <c:v>96</c:v>
                </c:pt>
                <c:pt idx="666">
                  <c:v>-440</c:v>
                </c:pt>
                <c:pt idx="667">
                  <c:v>216</c:v>
                </c:pt>
                <c:pt idx="668">
                  <c:v>288</c:v>
                </c:pt>
                <c:pt idx="669">
                  <c:v>-416</c:v>
                </c:pt>
                <c:pt idx="670">
                  <c:v>-16</c:v>
                </c:pt>
                <c:pt idx="671">
                  <c:v>416</c:v>
                </c:pt>
                <c:pt idx="672">
                  <c:v>-296</c:v>
                </c:pt>
                <c:pt idx="673">
                  <c:v>-216</c:v>
                </c:pt>
                <c:pt idx="674">
                  <c:v>440</c:v>
                </c:pt>
                <c:pt idx="675">
                  <c:v>-80</c:v>
                </c:pt>
                <c:pt idx="676">
                  <c:v>-368</c:v>
                </c:pt>
                <c:pt idx="677">
                  <c:v>344</c:v>
                </c:pt>
                <c:pt idx="678">
                  <c:v>152</c:v>
                </c:pt>
                <c:pt idx="679">
                  <c:v>-448</c:v>
                </c:pt>
                <c:pt idx="680">
                  <c:v>168</c:v>
                </c:pt>
                <c:pt idx="681">
                  <c:v>328</c:v>
                </c:pt>
                <c:pt idx="682">
                  <c:v>-384</c:v>
                </c:pt>
                <c:pt idx="683">
                  <c:v>-64</c:v>
                </c:pt>
                <c:pt idx="684">
                  <c:v>440</c:v>
                </c:pt>
                <c:pt idx="685">
                  <c:v>-248</c:v>
                </c:pt>
                <c:pt idx="686">
                  <c:v>-264</c:v>
                </c:pt>
                <c:pt idx="687">
                  <c:v>424</c:v>
                </c:pt>
                <c:pt idx="688">
                  <c:v>-24</c:v>
                </c:pt>
                <c:pt idx="689">
                  <c:v>-400</c:v>
                </c:pt>
                <c:pt idx="690">
                  <c:v>312</c:v>
                </c:pt>
                <c:pt idx="691">
                  <c:v>200</c:v>
                </c:pt>
                <c:pt idx="692">
                  <c:v>-440</c:v>
                </c:pt>
                <c:pt idx="693">
                  <c:v>112</c:v>
                </c:pt>
                <c:pt idx="694">
                  <c:v>360</c:v>
                </c:pt>
                <c:pt idx="695">
                  <c:v>-368</c:v>
                </c:pt>
                <c:pt idx="696">
                  <c:v>-120</c:v>
                </c:pt>
                <c:pt idx="697">
                  <c:v>448</c:v>
                </c:pt>
                <c:pt idx="698">
                  <c:v>-200</c:v>
                </c:pt>
                <c:pt idx="699">
                  <c:v>-296</c:v>
                </c:pt>
                <c:pt idx="700">
                  <c:v>400</c:v>
                </c:pt>
                <c:pt idx="701">
                  <c:v>32</c:v>
                </c:pt>
                <c:pt idx="702">
                  <c:v>-424</c:v>
                </c:pt>
                <c:pt idx="703">
                  <c:v>264</c:v>
                </c:pt>
                <c:pt idx="704">
                  <c:v>240</c:v>
                </c:pt>
                <c:pt idx="705">
                  <c:v>-424</c:v>
                </c:pt>
                <c:pt idx="706">
                  <c:v>48</c:v>
                </c:pt>
                <c:pt idx="707">
                  <c:v>400</c:v>
                </c:pt>
                <c:pt idx="708">
                  <c:v>-336</c:v>
                </c:pt>
                <c:pt idx="709">
                  <c:v>-176</c:v>
                </c:pt>
                <c:pt idx="710">
                  <c:v>440</c:v>
                </c:pt>
                <c:pt idx="711">
                  <c:v>-136</c:v>
                </c:pt>
                <c:pt idx="712">
                  <c:v>-336</c:v>
                </c:pt>
                <c:pt idx="713">
                  <c:v>376</c:v>
                </c:pt>
                <c:pt idx="714">
                  <c:v>88</c:v>
                </c:pt>
                <c:pt idx="715">
                  <c:v>-440</c:v>
                </c:pt>
                <c:pt idx="716">
                  <c:v>208</c:v>
                </c:pt>
                <c:pt idx="717">
                  <c:v>280</c:v>
                </c:pt>
                <c:pt idx="718">
                  <c:v>-408</c:v>
                </c:pt>
                <c:pt idx="719">
                  <c:v>-16</c:v>
                </c:pt>
                <c:pt idx="720">
                  <c:v>416</c:v>
                </c:pt>
                <c:pt idx="721">
                  <c:v>-288</c:v>
                </c:pt>
                <c:pt idx="722">
                  <c:v>-216</c:v>
                </c:pt>
                <c:pt idx="723">
                  <c:v>424</c:v>
                </c:pt>
                <c:pt idx="724">
                  <c:v>-80</c:v>
                </c:pt>
                <c:pt idx="725">
                  <c:v>-376</c:v>
                </c:pt>
                <c:pt idx="726">
                  <c:v>352</c:v>
                </c:pt>
                <c:pt idx="727">
                  <c:v>136</c:v>
                </c:pt>
                <c:pt idx="728">
                  <c:v>-424</c:v>
                </c:pt>
                <c:pt idx="729">
                  <c:v>152</c:v>
                </c:pt>
                <c:pt idx="730">
                  <c:v>320</c:v>
                </c:pt>
                <c:pt idx="731">
                  <c:v>-392</c:v>
                </c:pt>
                <c:pt idx="732">
                  <c:v>-72</c:v>
                </c:pt>
                <c:pt idx="733">
                  <c:v>432</c:v>
                </c:pt>
                <c:pt idx="734">
                  <c:v>-248</c:v>
                </c:pt>
                <c:pt idx="735">
                  <c:v>-248</c:v>
                </c:pt>
                <c:pt idx="736">
                  <c:v>424</c:v>
                </c:pt>
                <c:pt idx="737">
                  <c:v>-16</c:v>
                </c:pt>
                <c:pt idx="738">
                  <c:v>-392</c:v>
                </c:pt>
                <c:pt idx="739">
                  <c:v>304</c:v>
                </c:pt>
                <c:pt idx="740">
                  <c:v>200</c:v>
                </c:pt>
                <c:pt idx="741">
                  <c:v>-432</c:v>
                </c:pt>
                <c:pt idx="742">
                  <c:v>104</c:v>
                </c:pt>
                <c:pt idx="743">
                  <c:v>368</c:v>
                </c:pt>
                <c:pt idx="744">
                  <c:v>-368</c:v>
                </c:pt>
                <c:pt idx="745">
                  <c:v>-120</c:v>
                </c:pt>
                <c:pt idx="746">
                  <c:v>432</c:v>
                </c:pt>
                <c:pt idx="747">
                  <c:v>-192</c:v>
                </c:pt>
                <c:pt idx="748">
                  <c:v>-288</c:v>
                </c:pt>
                <c:pt idx="749">
                  <c:v>400</c:v>
                </c:pt>
                <c:pt idx="750">
                  <c:v>40</c:v>
                </c:pt>
                <c:pt idx="751">
                  <c:v>-416</c:v>
                </c:pt>
                <c:pt idx="752">
                  <c:v>264</c:v>
                </c:pt>
                <c:pt idx="753">
                  <c:v>232</c:v>
                </c:pt>
                <c:pt idx="754">
                  <c:v>-424</c:v>
                </c:pt>
                <c:pt idx="755">
                  <c:v>40</c:v>
                </c:pt>
                <c:pt idx="756">
                  <c:v>392</c:v>
                </c:pt>
                <c:pt idx="757">
                  <c:v>-336</c:v>
                </c:pt>
                <c:pt idx="758">
                  <c:v>-160</c:v>
                </c:pt>
                <c:pt idx="759">
                  <c:v>432</c:v>
                </c:pt>
                <c:pt idx="760">
                  <c:v>-136</c:v>
                </c:pt>
                <c:pt idx="761">
                  <c:v>-344</c:v>
                </c:pt>
                <c:pt idx="762">
                  <c:v>376</c:v>
                </c:pt>
                <c:pt idx="763">
                  <c:v>88</c:v>
                </c:pt>
                <c:pt idx="764">
                  <c:v>-416</c:v>
                </c:pt>
                <c:pt idx="765">
                  <c:v>208</c:v>
                </c:pt>
                <c:pt idx="766">
                  <c:v>280</c:v>
                </c:pt>
                <c:pt idx="767">
                  <c:v>-408</c:v>
                </c:pt>
                <c:pt idx="768">
                  <c:v>-16</c:v>
                </c:pt>
                <c:pt idx="769">
                  <c:v>408</c:v>
                </c:pt>
                <c:pt idx="770">
                  <c:v>-280</c:v>
                </c:pt>
                <c:pt idx="771">
                  <c:v>-208</c:v>
                </c:pt>
                <c:pt idx="772">
                  <c:v>424</c:v>
                </c:pt>
                <c:pt idx="773">
                  <c:v>-72</c:v>
                </c:pt>
                <c:pt idx="774">
                  <c:v>-368</c:v>
                </c:pt>
                <c:pt idx="775">
                  <c:v>344</c:v>
                </c:pt>
                <c:pt idx="776">
                  <c:v>128</c:v>
                </c:pt>
                <c:pt idx="777">
                  <c:v>-440</c:v>
                </c:pt>
                <c:pt idx="778">
                  <c:v>160</c:v>
                </c:pt>
                <c:pt idx="779">
                  <c:v>328</c:v>
                </c:pt>
                <c:pt idx="780">
                  <c:v>-392</c:v>
                </c:pt>
                <c:pt idx="781">
                  <c:v>-56</c:v>
                </c:pt>
                <c:pt idx="782">
                  <c:v>424</c:v>
                </c:pt>
                <c:pt idx="783">
                  <c:v>-248</c:v>
                </c:pt>
                <c:pt idx="784">
                  <c:v>-264</c:v>
                </c:pt>
                <c:pt idx="785">
                  <c:v>416</c:v>
                </c:pt>
                <c:pt idx="786">
                  <c:v>-16</c:v>
                </c:pt>
                <c:pt idx="787">
                  <c:v>-392</c:v>
                </c:pt>
                <c:pt idx="788">
                  <c:v>304</c:v>
                </c:pt>
                <c:pt idx="789">
                  <c:v>176</c:v>
                </c:pt>
                <c:pt idx="790">
                  <c:v>-432</c:v>
                </c:pt>
                <c:pt idx="791">
                  <c:v>96</c:v>
                </c:pt>
                <c:pt idx="792">
                  <c:v>352</c:v>
                </c:pt>
                <c:pt idx="793">
                  <c:v>-360</c:v>
                </c:pt>
                <c:pt idx="794">
                  <c:v>-112</c:v>
                </c:pt>
                <c:pt idx="795">
                  <c:v>424</c:v>
                </c:pt>
                <c:pt idx="796">
                  <c:v>-192</c:v>
                </c:pt>
                <c:pt idx="797">
                  <c:v>-304</c:v>
                </c:pt>
                <c:pt idx="798">
                  <c:v>392</c:v>
                </c:pt>
                <c:pt idx="799">
                  <c:v>24</c:v>
                </c:pt>
                <c:pt idx="800">
                  <c:v>-416</c:v>
                </c:pt>
                <c:pt idx="801">
                  <c:v>264</c:v>
                </c:pt>
                <c:pt idx="802">
                  <c:v>240</c:v>
                </c:pt>
                <c:pt idx="803">
                  <c:v>-424</c:v>
                </c:pt>
                <c:pt idx="804">
                  <c:v>48</c:v>
                </c:pt>
                <c:pt idx="805">
                  <c:v>384</c:v>
                </c:pt>
                <c:pt idx="806">
                  <c:v>-336</c:v>
                </c:pt>
                <c:pt idx="807">
                  <c:v>-160</c:v>
                </c:pt>
                <c:pt idx="808">
                  <c:v>424</c:v>
                </c:pt>
                <c:pt idx="809">
                  <c:v>-128</c:v>
                </c:pt>
                <c:pt idx="810">
                  <c:v>-344</c:v>
                </c:pt>
                <c:pt idx="811">
                  <c:v>376</c:v>
                </c:pt>
                <c:pt idx="812">
                  <c:v>80</c:v>
                </c:pt>
                <c:pt idx="813">
                  <c:v>-416</c:v>
                </c:pt>
                <c:pt idx="814">
                  <c:v>208</c:v>
                </c:pt>
                <c:pt idx="815">
                  <c:v>272</c:v>
                </c:pt>
                <c:pt idx="816">
                  <c:v>-408</c:v>
                </c:pt>
                <c:pt idx="817">
                  <c:v>-8</c:v>
                </c:pt>
                <c:pt idx="818">
                  <c:v>392</c:v>
                </c:pt>
                <c:pt idx="819">
                  <c:v>-288</c:v>
                </c:pt>
                <c:pt idx="820">
                  <c:v>-216</c:v>
                </c:pt>
                <c:pt idx="821">
                  <c:v>416</c:v>
                </c:pt>
                <c:pt idx="822">
                  <c:v>-80</c:v>
                </c:pt>
                <c:pt idx="823">
                  <c:v>-368</c:v>
                </c:pt>
                <c:pt idx="824">
                  <c:v>336</c:v>
                </c:pt>
                <c:pt idx="825">
                  <c:v>136</c:v>
                </c:pt>
                <c:pt idx="826">
                  <c:v>-424</c:v>
                </c:pt>
                <c:pt idx="827">
                  <c:v>144</c:v>
                </c:pt>
                <c:pt idx="828">
                  <c:v>312</c:v>
                </c:pt>
                <c:pt idx="829">
                  <c:v>-392</c:v>
                </c:pt>
                <c:pt idx="830">
                  <c:v>-56</c:v>
                </c:pt>
                <c:pt idx="831">
                  <c:v>408</c:v>
                </c:pt>
                <c:pt idx="832">
                  <c:v>-232</c:v>
                </c:pt>
                <c:pt idx="833">
                  <c:v>-256</c:v>
                </c:pt>
                <c:pt idx="834">
                  <c:v>416</c:v>
                </c:pt>
                <c:pt idx="835">
                  <c:v>-32</c:v>
                </c:pt>
                <c:pt idx="836">
                  <c:v>-392</c:v>
                </c:pt>
                <c:pt idx="837">
                  <c:v>296</c:v>
                </c:pt>
                <c:pt idx="838">
                  <c:v>176</c:v>
                </c:pt>
                <c:pt idx="839">
                  <c:v>-416</c:v>
                </c:pt>
                <c:pt idx="840">
                  <c:v>104</c:v>
                </c:pt>
                <c:pt idx="841">
                  <c:v>360</c:v>
                </c:pt>
                <c:pt idx="842">
                  <c:v>-368</c:v>
                </c:pt>
                <c:pt idx="843">
                  <c:v>-120</c:v>
                </c:pt>
                <c:pt idx="844">
                  <c:v>416</c:v>
                </c:pt>
                <c:pt idx="845">
                  <c:v>-184</c:v>
                </c:pt>
                <c:pt idx="846">
                  <c:v>-296</c:v>
                </c:pt>
                <c:pt idx="847">
                  <c:v>392</c:v>
                </c:pt>
                <c:pt idx="848">
                  <c:v>32</c:v>
                </c:pt>
                <c:pt idx="849">
                  <c:v>-408</c:v>
                </c:pt>
                <c:pt idx="850">
                  <c:v>248</c:v>
                </c:pt>
                <c:pt idx="851">
                  <c:v>232</c:v>
                </c:pt>
                <c:pt idx="852">
                  <c:v>-432</c:v>
                </c:pt>
                <c:pt idx="853">
                  <c:v>48</c:v>
                </c:pt>
                <c:pt idx="854">
                  <c:v>368</c:v>
                </c:pt>
                <c:pt idx="855">
                  <c:v>-328</c:v>
                </c:pt>
                <c:pt idx="856">
                  <c:v>-168</c:v>
                </c:pt>
                <c:pt idx="857">
                  <c:v>416</c:v>
                </c:pt>
                <c:pt idx="858">
                  <c:v>-144</c:v>
                </c:pt>
                <c:pt idx="859">
                  <c:v>-336</c:v>
                </c:pt>
                <c:pt idx="860">
                  <c:v>368</c:v>
                </c:pt>
                <c:pt idx="861">
                  <c:v>80</c:v>
                </c:pt>
                <c:pt idx="862">
                  <c:v>-408</c:v>
                </c:pt>
                <c:pt idx="863">
                  <c:v>192</c:v>
                </c:pt>
                <c:pt idx="864">
                  <c:v>272</c:v>
                </c:pt>
                <c:pt idx="865">
                  <c:v>-408</c:v>
                </c:pt>
                <c:pt idx="866">
                  <c:v>0</c:v>
                </c:pt>
                <c:pt idx="867">
                  <c:v>392</c:v>
                </c:pt>
                <c:pt idx="868">
                  <c:v>-272</c:v>
                </c:pt>
                <c:pt idx="869">
                  <c:v>-216</c:v>
                </c:pt>
                <c:pt idx="870">
                  <c:v>424</c:v>
                </c:pt>
                <c:pt idx="871">
                  <c:v>-80</c:v>
                </c:pt>
                <c:pt idx="872">
                  <c:v>-360</c:v>
                </c:pt>
                <c:pt idx="873">
                  <c:v>336</c:v>
                </c:pt>
                <c:pt idx="874">
                  <c:v>136</c:v>
                </c:pt>
                <c:pt idx="875">
                  <c:v>-416</c:v>
                </c:pt>
                <c:pt idx="876">
                  <c:v>152</c:v>
                </c:pt>
                <c:pt idx="877">
                  <c:v>312</c:v>
                </c:pt>
                <c:pt idx="878">
                  <c:v>-376</c:v>
                </c:pt>
                <c:pt idx="879">
                  <c:v>-56</c:v>
                </c:pt>
                <c:pt idx="880">
                  <c:v>392</c:v>
                </c:pt>
                <c:pt idx="881">
                  <c:v>-240</c:v>
                </c:pt>
                <c:pt idx="882">
                  <c:v>-248</c:v>
                </c:pt>
                <c:pt idx="883">
                  <c:v>400</c:v>
                </c:pt>
                <c:pt idx="884">
                  <c:v>-32</c:v>
                </c:pt>
                <c:pt idx="885">
                  <c:v>-376</c:v>
                </c:pt>
                <c:pt idx="886">
                  <c:v>288</c:v>
                </c:pt>
                <c:pt idx="887">
                  <c:v>184</c:v>
                </c:pt>
                <c:pt idx="888">
                  <c:v>-416</c:v>
                </c:pt>
                <c:pt idx="889">
                  <c:v>104</c:v>
                </c:pt>
                <c:pt idx="890">
                  <c:v>344</c:v>
                </c:pt>
                <c:pt idx="891">
                  <c:v>-344</c:v>
                </c:pt>
                <c:pt idx="892">
                  <c:v>-112</c:v>
                </c:pt>
                <c:pt idx="893">
                  <c:v>416</c:v>
                </c:pt>
                <c:pt idx="894">
                  <c:v>-184</c:v>
                </c:pt>
                <c:pt idx="895">
                  <c:v>-288</c:v>
                </c:pt>
                <c:pt idx="896">
                  <c:v>384</c:v>
                </c:pt>
                <c:pt idx="897">
                  <c:v>32</c:v>
                </c:pt>
                <c:pt idx="898">
                  <c:v>-392</c:v>
                </c:pt>
                <c:pt idx="899">
                  <c:v>248</c:v>
                </c:pt>
                <c:pt idx="900">
                  <c:v>232</c:v>
                </c:pt>
                <c:pt idx="901">
                  <c:v>-416</c:v>
                </c:pt>
                <c:pt idx="902">
                  <c:v>48</c:v>
                </c:pt>
                <c:pt idx="903">
                  <c:v>360</c:v>
                </c:pt>
                <c:pt idx="904">
                  <c:v>-312</c:v>
                </c:pt>
                <c:pt idx="905">
                  <c:v>-168</c:v>
                </c:pt>
                <c:pt idx="906">
                  <c:v>416</c:v>
                </c:pt>
                <c:pt idx="907">
                  <c:v>-136</c:v>
                </c:pt>
                <c:pt idx="908">
                  <c:v>-328</c:v>
                </c:pt>
                <c:pt idx="909">
                  <c:v>352</c:v>
                </c:pt>
                <c:pt idx="910">
                  <c:v>80</c:v>
                </c:pt>
                <c:pt idx="911">
                  <c:v>-408</c:v>
                </c:pt>
                <c:pt idx="912">
                  <c:v>208</c:v>
                </c:pt>
                <c:pt idx="913">
                  <c:v>264</c:v>
                </c:pt>
                <c:pt idx="914">
                  <c:v>-392</c:v>
                </c:pt>
                <c:pt idx="915">
                  <c:v>0</c:v>
                </c:pt>
                <c:pt idx="916">
                  <c:v>384</c:v>
                </c:pt>
                <c:pt idx="917">
                  <c:v>-272</c:v>
                </c:pt>
                <c:pt idx="918">
                  <c:v>-216</c:v>
                </c:pt>
                <c:pt idx="919">
                  <c:v>408</c:v>
                </c:pt>
                <c:pt idx="920">
                  <c:v>-88</c:v>
                </c:pt>
                <c:pt idx="921">
                  <c:v>-344</c:v>
                </c:pt>
                <c:pt idx="922">
                  <c:v>320</c:v>
                </c:pt>
                <c:pt idx="923">
                  <c:v>128</c:v>
                </c:pt>
                <c:pt idx="924">
                  <c:v>-416</c:v>
                </c:pt>
                <c:pt idx="925">
                  <c:v>160</c:v>
                </c:pt>
                <c:pt idx="926">
                  <c:v>304</c:v>
                </c:pt>
                <c:pt idx="927">
                  <c:v>-376</c:v>
                </c:pt>
                <c:pt idx="928">
                  <c:v>-64</c:v>
                </c:pt>
                <c:pt idx="929">
                  <c:v>400</c:v>
                </c:pt>
                <c:pt idx="930">
                  <c:v>-232</c:v>
                </c:pt>
                <c:pt idx="931">
                  <c:v>-256</c:v>
                </c:pt>
                <c:pt idx="932">
                  <c:v>392</c:v>
                </c:pt>
                <c:pt idx="933">
                  <c:v>-40</c:v>
                </c:pt>
                <c:pt idx="934">
                  <c:v>-376</c:v>
                </c:pt>
                <c:pt idx="935">
                  <c:v>288</c:v>
                </c:pt>
                <c:pt idx="936">
                  <c:v>176</c:v>
                </c:pt>
                <c:pt idx="937">
                  <c:v>-416</c:v>
                </c:pt>
                <c:pt idx="938">
                  <c:v>112</c:v>
                </c:pt>
                <c:pt idx="939">
                  <c:v>328</c:v>
                </c:pt>
                <c:pt idx="940">
                  <c:v>-344</c:v>
                </c:pt>
                <c:pt idx="941">
                  <c:v>-112</c:v>
                </c:pt>
                <c:pt idx="942">
                  <c:v>408</c:v>
                </c:pt>
                <c:pt idx="943">
                  <c:v>-184</c:v>
                </c:pt>
                <c:pt idx="944">
                  <c:v>-280</c:v>
                </c:pt>
                <c:pt idx="945">
                  <c:v>376</c:v>
                </c:pt>
                <c:pt idx="946">
                  <c:v>32</c:v>
                </c:pt>
                <c:pt idx="947">
                  <c:v>-392</c:v>
                </c:pt>
                <c:pt idx="948">
                  <c:v>248</c:v>
                </c:pt>
                <c:pt idx="949">
                  <c:v>232</c:v>
                </c:pt>
                <c:pt idx="950">
                  <c:v>-400</c:v>
                </c:pt>
                <c:pt idx="951">
                  <c:v>48</c:v>
                </c:pt>
                <c:pt idx="952">
                  <c:v>352</c:v>
                </c:pt>
                <c:pt idx="953">
                  <c:v>-312</c:v>
                </c:pt>
                <c:pt idx="954">
                  <c:v>-168</c:v>
                </c:pt>
                <c:pt idx="955">
                  <c:v>408</c:v>
                </c:pt>
                <c:pt idx="956">
                  <c:v>-136</c:v>
                </c:pt>
                <c:pt idx="957">
                  <c:v>-312</c:v>
                </c:pt>
                <c:pt idx="958">
                  <c:v>344</c:v>
                </c:pt>
                <c:pt idx="959">
                  <c:v>80</c:v>
                </c:pt>
                <c:pt idx="960">
                  <c:v>-408</c:v>
                </c:pt>
                <c:pt idx="961">
                  <c:v>200</c:v>
                </c:pt>
                <c:pt idx="962">
                  <c:v>264</c:v>
                </c:pt>
                <c:pt idx="963">
                  <c:v>-384</c:v>
                </c:pt>
                <c:pt idx="964">
                  <c:v>8</c:v>
                </c:pt>
                <c:pt idx="965">
                  <c:v>384</c:v>
                </c:pt>
                <c:pt idx="966">
                  <c:v>-272</c:v>
                </c:pt>
                <c:pt idx="967">
                  <c:v>-208</c:v>
                </c:pt>
                <c:pt idx="968">
                  <c:v>400</c:v>
                </c:pt>
                <c:pt idx="969">
                  <c:v>-88</c:v>
                </c:pt>
                <c:pt idx="970">
                  <c:v>-344</c:v>
                </c:pt>
                <c:pt idx="971">
                  <c:v>320</c:v>
                </c:pt>
                <c:pt idx="972">
                  <c:v>128</c:v>
                </c:pt>
                <c:pt idx="973">
                  <c:v>-408</c:v>
                </c:pt>
                <c:pt idx="974">
                  <c:v>160</c:v>
                </c:pt>
                <c:pt idx="975">
                  <c:v>296</c:v>
                </c:pt>
                <c:pt idx="976">
                  <c:v>-368</c:v>
                </c:pt>
                <c:pt idx="977">
                  <c:v>-56</c:v>
                </c:pt>
                <c:pt idx="978">
                  <c:v>392</c:v>
                </c:pt>
                <c:pt idx="979">
                  <c:v>-232</c:v>
                </c:pt>
                <c:pt idx="980">
                  <c:v>-248</c:v>
                </c:pt>
                <c:pt idx="981">
                  <c:v>392</c:v>
                </c:pt>
                <c:pt idx="982">
                  <c:v>-24</c:v>
                </c:pt>
                <c:pt idx="983">
                  <c:v>-376</c:v>
                </c:pt>
                <c:pt idx="984">
                  <c:v>288</c:v>
                </c:pt>
                <c:pt idx="985">
                  <c:v>176</c:v>
                </c:pt>
                <c:pt idx="986">
                  <c:v>-408</c:v>
                </c:pt>
                <c:pt idx="987">
                  <c:v>112</c:v>
                </c:pt>
                <c:pt idx="988">
                  <c:v>328</c:v>
                </c:pt>
                <c:pt idx="989">
                  <c:v>-336</c:v>
                </c:pt>
                <c:pt idx="990">
                  <c:v>-112</c:v>
                </c:pt>
                <c:pt idx="991">
                  <c:v>400</c:v>
                </c:pt>
                <c:pt idx="992">
                  <c:v>-184</c:v>
                </c:pt>
                <c:pt idx="993">
                  <c:v>-272</c:v>
                </c:pt>
                <c:pt idx="994">
                  <c:v>376</c:v>
                </c:pt>
                <c:pt idx="995">
                  <c:v>32</c:v>
                </c:pt>
                <c:pt idx="996">
                  <c:v>-384</c:v>
                </c:pt>
                <c:pt idx="997">
                  <c:v>240</c:v>
                </c:pt>
                <c:pt idx="998">
                  <c:v>208</c:v>
                </c:pt>
                <c:pt idx="999">
                  <c:v>-400</c:v>
                </c:pt>
                <c:pt idx="1000">
                  <c:v>48</c:v>
                </c:pt>
                <c:pt idx="1001">
                  <c:v>352</c:v>
                </c:pt>
                <c:pt idx="1002">
                  <c:v>-304</c:v>
                </c:pt>
                <c:pt idx="1003">
                  <c:v>-160</c:v>
                </c:pt>
                <c:pt idx="1004">
                  <c:v>400</c:v>
                </c:pt>
                <c:pt idx="1005">
                  <c:v>-144</c:v>
                </c:pt>
                <c:pt idx="1006">
                  <c:v>-312</c:v>
                </c:pt>
                <c:pt idx="1007">
                  <c:v>344</c:v>
                </c:pt>
                <c:pt idx="1008">
                  <c:v>80</c:v>
                </c:pt>
                <c:pt idx="1009">
                  <c:v>-400</c:v>
                </c:pt>
                <c:pt idx="1010">
                  <c:v>208</c:v>
                </c:pt>
                <c:pt idx="1011">
                  <c:v>256</c:v>
                </c:pt>
                <c:pt idx="1012">
                  <c:v>-376</c:v>
                </c:pt>
                <c:pt idx="1013">
                  <c:v>0</c:v>
                </c:pt>
                <c:pt idx="1014">
                  <c:v>376</c:v>
                </c:pt>
                <c:pt idx="1015">
                  <c:v>-280</c:v>
                </c:pt>
                <c:pt idx="1016">
                  <c:v>-200</c:v>
                </c:pt>
                <c:pt idx="1017">
                  <c:v>392</c:v>
                </c:pt>
                <c:pt idx="1018">
                  <c:v>-80</c:v>
                </c:pt>
                <c:pt idx="1019">
                  <c:v>-352</c:v>
                </c:pt>
                <c:pt idx="1020">
                  <c:v>320</c:v>
                </c:pt>
                <c:pt idx="1021">
                  <c:v>120</c:v>
                </c:pt>
                <c:pt idx="1022">
                  <c:v>-408</c:v>
                </c:pt>
                <c:pt idx="1023">
                  <c:v>152</c:v>
                </c:pt>
                <c:pt idx="1024">
                  <c:v>288</c:v>
                </c:pt>
                <c:pt idx="1025">
                  <c:v>-360</c:v>
                </c:pt>
                <c:pt idx="1026">
                  <c:v>-56</c:v>
                </c:pt>
                <c:pt idx="1027">
                  <c:v>392</c:v>
                </c:pt>
                <c:pt idx="1028">
                  <c:v>-240</c:v>
                </c:pt>
                <c:pt idx="1029">
                  <c:v>-240</c:v>
                </c:pt>
                <c:pt idx="1030">
                  <c:v>384</c:v>
                </c:pt>
                <c:pt idx="1031">
                  <c:v>-24</c:v>
                </c:pt>
                <c:pt idx="1032">
                  <c:v>-376</c:v>
                </c:pt>
                <c:pt idx="1033">
                  <c:v>280</c:v>
                </c:pt>
                <c:pt idx="1034">
                  <c:v>176</c:v>
                </c:pt>
                <c:pt idx="1035">
                  <c:v>-400</c:v>
                </c:pt>
                <c:pt idx="1036">
                  <c:v>104</c:v>
                </c:pt>
                <c:pt idx="1037">
                  <c:v>328</c:v>
                </c:pt>
                <c:pt idx="1038">
                  <c:v>-336</c:v>
                </c:pt>
                <c:pt idx="1039">
                  <c:v>-104</c:v>
                </c:pt>
                <c:pt idx="1040">
                  <c:v>400</c:v>
                </c:pt>
                <c:pt idx="1041">
                  <c:v>-184</c:v>
                </c:pt>
                <c:pt idx="1042">
                  <c:v>-280</c:v>
                </c:pt>
                <c:pt idx="1043">
                  <c:v>368</c:v>
                </c:pt>
                <c:pt idx="1044">
                  <c:v>16</c:v>
                </c:pt>
                <c:pt idx="1045">
                  <c:v>-384</c:v>
                </c:pt>
                <c:pt idx="1046">
                  <c:v>248</c:v>
                </c:pt>
                <c:pt idx="1047">
                  <c:v>216</c:v>
                </c:pt>
                <c:pt idx="1048">
                  <c:v>-392</c:v>
                </c:pt>
                <c:pt idx="1049">
                  <c:v>48</c:v>
                </c:pt>
                <c:pt idx="1050">
                  <c:v>352</c:v>
                </c:pt>
                <c:pt idx="1051">
                  <c:v>-312</c:v>
                </c:pt>
                <c:pt idx="1052">
                  <c:v>-152</c:v>
                </c:pt>
                <c:pt idx="1053">
                  <c:v>392</c:v>
                </c:pt>
                <c:pt idx="1054">
                  <c:v>-128</c:v>
                </c:pt>
                <c:pt idx="1055">
                  <c:v>-312</c:v>
                </c:pt>
                <c:pt idx="1056">
                  <c:v>336</c:v>
                </c:pt>
                <c:pt idx="1057">
                  <c:v>72</c:v>
                </c:pt>
                <c:pt idx="1058">
                  <c:v>-392</c:v>
                </c:pt>
                <c:pt idx="1059">
                  <c:v>200</c:v>
                </c:pt>
                <c:pt idx="1060">
                  <c:v>256</c:v>
                </c:pt>
                <c:pt idx="1061">
                  <c:v>-368</c:v>
                </c:pt>
                <c:pt idx="1062">
                  <c:v>0</c:v>
                </c:pt>
                <c:pt idx="1063">
                  <c:v>376</c:v>
                </c:pt>
                <c:pt idx="1064">
                  <c:v>-272</c:v>
                </c:pt>
                <c:pt idx="1065">
                  <c:v>-192</c:v>
                </c:pt>
                <c:pt idx="1066">
                  <c:v>384</c:v>
                </c:pt>
                <c:pt idx="1067">
                  <c:v>-80</c:v>
                </c:pt>
                <c:pt idx="1068">
                  <c:v>-336</c:v>
                </c:pt>
                <c:pt idx="1069">
                  <c:v>328</c:v>
                </c:pt>
                <c:pt idx="1070">
                  <c:v>120</c:v>
                </c:pt>
                <c:pt idx="1071">
                  <c:v>-400</c:v>
                </c:pt>
                <c:pt idx="1072">
                  <c:v>152</c:v>
                </c:pt>
                <c:pt idx="1073">
                  <c:v>288</c:v>
                </c:pt>
                <c:pt idx="1074">
                  <c:v>-352</c:v>
                </c:pt>
                <c:pt idx="1075">
                  <c:v>-48</c:v>
                </c:pt>
                <c:pt idx="1076">
                  <c:v>384</c:v>
                </c:pt>
                <c:pt idx="1077">
                  <c:v>-232</c:v>
                </c:pt>
                <c:pt idx="1078">
                  <c:v>-232</c:v>
                </c:pt>
                <c:pt idx="1079">
                  <c:v>376</c:v>
                </c:pt>
                <c:pt idx="1080">
                  <c:v>-32</c:v>
                </c:pt>
                <c:pt idx="1081">
                  <c:v>-360</c:v>
                </c:pt>
                <c:pt idx="1082">
                  <c:v>288</c:v>
                </c:pt>
                <c:pt idx="1083">
                  <c:v>168</c:v>
                </c:pt>
                <c:pt idx="1084">
                  <c:v>-384</c:v>
                </c:pt>
                <c:pt idx="1085">
                  <c:v>112</c:v>
                </c:pt>
                <c:pt idx="1086">
                  <c:v>328</c:v>
                </c:pt>
                <c:pt idx="1087">
                  <c:v>-336</c:v>
                </c:pt>
                <c:pt idx="1088">
                  <c:v>-96</c:v>
                </c:pt>
                <c:pt idx="1089">
                  <c:v>392</c:v>
                </c:pt>
                <c:pt idx="1090">
                  <c:v>-176</c:v>
                </c:pt>
                <c:pt idx="1091">
                  <c:v>-272</c:v>
                </c:pt>
                <c:pt idx="1092">
                  <c:v>368</c:v>
                </c:pt>
                <c:pt idx="1093">
                  <c:v>24</c:v>
                </c:pt>
                <c:pt idx="1094">
                  <c:v>-376</c:v>
                </c:pt>
                <c:pt idx="1095">
                  <c:v>248</c:v>
                </c:pt>
                <c:pt idx="1096">
                  <c:v>208</c:v>
                </c:pt>
                <c:pt idx="1097">
                  <c:v>-384</c:v>
                </c:pt>
                <c:pt idx="1098">
                  <c:v>48</c:v>
                </c:pt>
                <c:pt idx="1099">
                  <c:v>352</c:v>
                </c:pt>
                <c:pt idx="1100">
                  <c:v>-304</c:v>
                </c:pt>
                <c:pt idx="1101">
                  <c:v>-144</c:v>
                </c:pt>
                <c:pt idx="1102">
                  <c:v>384</c:v>
                </c:pt>
                <c:pt idx="1103">
                  <c:v>-136</c:v>
                </c:pt>
                <c:pt idx="1104">
                  <c:v>-312</c:v>
                </c:pt>
                <c:pt idx="1105">
                  <c:v>336</c:v>
                </c:pt>
                <c:pt idx="1106">
                  <c:v>72</c:v>
                </c:pt>
                <c:pt idx="1107">
                  <c:v>-384</c:v>
                </c:pt>
                <c:pt idx="1108">
                  <c:v>200</c:v>
                </c:pt>
                <c:pt idx="1109">
                  <c:v>248</c:v>
                </c:pt>
                <c:pt idx="1110">
                  <c:v>-376</c:v>
                </c:pt>
                <c:pt idx="1111">
                  <c:v>8</c:v>
                </c:pt>
                <c:pt idx="1112">
                  <c:v>368</c:v>
                </c:pt>
                <c:pt idx="1113">
                  <c:v>-264</c:v>
                </c:pt>
                <c:pt idx="1114">
                  <c:v>-192</c:v>
                </c:pt>
                <c:pt idx="1115">
                  <c:v>384</c:v>
                </c:pt>
                <c:pt idx="1116">
                  <c:v>-88</c:v>
                </c:pt>
                <c:pt idx="1117">
                  <c:v>-344</c:v>
                </c:pt>
                <c:pt idx="1118">
                  <c:v>320</c:v>
                </c:pt>
                <c:pt idx="1119">
                  <c:v>120</c:v>
                </c:pt>
                <c:pt idx="1120">
                  <c:v>-384</c:v>
                </c:pt>
                <c:pt idx="1121">
                  <c:v>152</c:v>
                </c:pt>
                <c:pt idx="1122">
                  <c:v>288</c:v>
                </c:pt>
                <c:pt idx="1123">
                  <c:v>-368</c:v>
                </c:pt>
                <c:pt idx="1124">
                  <c:v>-40</c:v>
                </c:pt>
                <c:pt idx="1125">
                  <c:v>368</c:v>
                </c:pt>
                <c:pt idx="1126">
                  <c:v>-216</c:v>
                </c:pt>
                <c:pt idx="1127">
                  <c:v>-232</c:v>
                </c:pt>
                <c:pt idx="1128">
                  <c:v>376</c:v>
                </c:pt>
                <c:pt idx="1129">
                  <c:v>-32</c:v>
                </c:pt>
                <c:pt idx="1130">
                  <c:v>-360</c:v>
                </c:pt>
                <c:pt idx="1131">
                  <c:v>280</c:v>
                </c:pt>
                <c:pt idx="1132">
                  <c:v>168</c:v>
                </c:pt>
                <c:pt idx="1133">
                  <c:v>-392</c:v>
                </c:pt>
                <c:pt idx="1134">
                  <c:v>104</c:v>
                </c:pt>
                <c:pt idx="1135">
                  <c:v>320</c:v>
                </c:pt>
                <c:pt idx="1136">
                  <c:v>-336</c:v>
                </c:pt>
                <c:pt idx="1137">
                  <c:v>-88</c:v>
                </c:pt>
                <c:pt idx="1138">
                  <c:v>384</c:v>
                </c:pt>
                <c:pt idx="1139">
                  <c:v>-184</c:v>
                </c:pt>
                <c:pt idx="1140">
                  <c:v>-272</c:v>
                </c:pt>
                <c:pt idx="1141">
                  <c:v>368</c:v>
                </c:pt>
                <c:pt idx="1142">
                  <c:v>16</c:v>
                </c:pt>
                <c:pt idx="1143">
                  <c:v>-368</c:v>
                </c:pt>
                <c:pt idx="1144">
                  <c:v>240</c:v>
                </c:pt>
                <c:pt idx="1145">
                  <c:v>208</c:v>
                </c:pt>
                <c:pt idx="1146">
                  <c:v>-384</c:v>
                </c:pt>
                <c:pt idx="1147">
                  <c:v>56</c:v>
                </c:pt>
                <c:pt idx="1148">
                  <c:v>336</c:v>
                </c:pt>
                <c:pt idx="1149">
                  <c:v>-304</c:v>
                </c:pt>
                <c:pt idx="1150">
                  <c:v>-144</c:v>
                </c:pt>
                <c:pt idx="1151">
                  <c:v>384</c:v>
                </c:pt>
                <c:pt idx="1152">
                  <c:v>-128</c:v>
                </c:pt>
                <c:pt idx="1153">
                  <c:v>-312</c:v>
                </c:pt>
                <c:pt idx="1154">
                  <c:v>336</c:v>
                </c:pt>
                <c:pt idx="1155">
                  <c:v>56</c:v>
                </c:pt>
                <c:pt idx="1156">
                  <c:v>-384</c:v>
                </c:pt>
                <c:pt idx="1157">
                  <c:v>200</c:v>
                </c:pt>
                <c:pt idx="1158">
                  <c:v>248</c:v>
                </c:pt>
                <c:pt idx="1159">
                  <c:v>-376</c:v>
                </c:pt>
                <c:pt idx="1160">
                  <c:v>8</c:v>
                </c:pt>
                <c:pt idx="1161">
                  <c:v>360</c:v>
                </c:pt>
                <c:pt idx="1162">
                  <c:v>-264</c:v>
                </c:pt>
                <c:pt idx="1163">
                  <c:v>-192</c:v>
                </c:pt>
                <c:pt idx="1164">
                  <c:v>384</c:v>
                </c:pt>
                <c:pt idx="1165">
                  <c:v>-88</c:v>
                </c:pt>
                <c:pt idx="1166">
                  <c:v>-336</c:v>
                </c:pt>
                <c:pt idx="1167">
                  <c:v>304</c:v>
                </c:pt>
                <c:pt idx="1168">
                  <c:v>104</c:v>
                </c:pt>
                <c:pt idx="1169">
                  <c:v>-392</c:v>
                </c:pt>
                <c:pt idx="1170">
                  <c:v>144</c:v>
                </c:pt>
                <c:pt idx="1171">
                  <c:v>288</c:v>
                </c:pt>
                <c:pt idx="1172">
                  <c:v>-360</c:v>
                </c:pt>
                <c:pt idx="1173">
                  <c:v>-40</c:v>
                </c:pt>
                <c:pt idx="1174">
                  <c:v>368</c:v>
                </c:pt>
                <c:pt idx="1175">
                  <c:v>-232</c:v>
                </c:pt>
                <c:pt idx="1176">
                  <c:v>-232</c:v>
                </c:pt>
                <c:pt idx="1177">
                  <c:v>368</c:v>
                </c:pt>
                <c:pt idx="1178">
                  <c:v>-32</c:v>
                </c:pt>
                <c:pt idx="1179">
                  <c:v>-352</c:v>
                </c:pt>
                <c:pt idx="1180">
                  <c:v>272</c:v>
                </c:pt>
                <c:pt idx="1181">
                  <c:v>152</c:v>
                </c:pt>
                <c:pt idx="1182">
                  <c:v>-392</c:v>
                </c:pt>
                <c:pt idx="1183">
                  <c:v>104</c:v>
                </c:pt>
                <c:pt idx="1184">
                  <c:v>304</c:v>
                </c:pt>
                <c:pt idx="1185">
                  <c:v>-336</c:v>
                </c:pt>
                <c:pt idx="1186">
                  <c:v>-96</c:v>
                </c:pt>
                <c:pt idx="1187">
                  <c:v>376</c:v>
                </c:pt>
                <c:pt idx="1188">
                  <c:v>-184</c:v>
                </c:pt>
                <c:pt idx="1189">
                  <c:v>-272</c:v>
                </c:pt>
                <c:pt idx="1190">
                  <c:v>344</c:v>
                </c:pt>
                <c:pt idx="1191">
                  <c:v>8</c:v>
                </c:pt>
                <c:pt idx="1192">
                  <c:v>-376</c:v>
                </c:pt>
                <c:pt idx="1193">
                  <c:v>232</c:v>
                </c:pt>
                <c:pt idx="1194">
                  <c:v>208</c:v>
                </c:pt>
                <c:pt idx="1195">
                  <c:v>-376</c:v>
                </c:pt>
                <c:pt idx="1196">
                  <c:v>48</c:v>
                </c:pt>
                <c:pt idx="1197">
                  <c:v>328</c:v>
                </c:pt>
                <c:pt idx="1198">
                  <c:v>-304</c:v>
                </c:pt>
                <c:pt idx="1199">
                  <c:v>-144</c:v>
                </c:pt>
                <c:pt idx="1200">
                  <c:v>384</c:v>
                </c:pt>
                <c:pt idx="1201">
                  <c:v>-136</c:v>
                </c:pt>
                <c:pt idx="1202">
                  <c:v>-296</c:v>
                </c:pt>
                <c:pt idx="1203">
                  <c:v>336</c:v>
                </c:pt>
                <c:pt idx="1204">
                  <c:v>64</c:v>
                </c:pt>
                <c:pt idx="1205">
                  <c:v>-376</c:v>
                </c:pt>
                <c:pt idx="1206">
                  <c:v>184</c:v>
                </c:pt>
                <c:pt idx="1207">
                  <c:v>240</c:v>
                </c:pt>
                <c:pt idx="1208">
                  <c:v>-368</c:v>
                </c:pt>
                <c:pt idx="1209">
                  <c:v>8</c:v>
                </c:pt>
                <c:pt idx="1210">
                  <c:v>360</c:v>
                </c:pt>
                <c:pt idx="1211">
                  <c:v>-256</c:v>
                </c:pt>
                <c:pt idx="1212">
                  <c:v>-192</c:v>
                </c:pt>
                <c:pt idx="1213">
                  <c:v>376</c:v>
                </c:pt>
                <c:pt idx="1214">
                  <c:v>-88</c:v>
                </c:pt>
                <c:pt idx="1215">
                  <c:v>-328</c:v>
                </c:pt>
                <c:pt idx="1216">
                  <c:v>296</c:v>
                </c:pt>
                <c:pt idx="1217">
                  <c:v>112</c:v>
                </c:pt>
                <c:pt idx="1218">
                  <c:v>-384</c:v>
                </c:pt>
                <c:pt idx="1219">
                  <c:v>160</c:v>
                </c:pt>
                <c:pt idx="1220">
                  <c:v>280</c:v>
                </c:pt>
                <c:pt idx="1221">
                  <c:v>-344</c:v>
                </c:pt>
                <c:pt idx="1222">
                  <c:v>-40</c:v>
                </c:pt>
                <c:pt idx="1223">
                  <c:v>368</c:v>
                </c:pt>
                <c:pt idx="1224">
                  <c:v>-216</c:v>
                </c:pt>
                <c:pt idx="1225">
                  <c:v>-224</c:v>
                </c:pt>
                <c:pt idx="1226">
                  <c:v>368</c:v>
                </c:pt>
                <c:pt idx="1227">
                  <c:v>-40</c:v>
                </c:pt>
                <c:pt idx="1228">
                  <c:v>-352</c:v>
                </c:pt>
                <c:pt idx="1229">
                  <c:v>272</c:v>
                </c:pt>
                <c:pt idx="1230">
                  <c:v>160</c:v>
                </c:pt>
                <c:pt idx="1231">
                  <c:v>-376</c:v>
                </c:pt>
                <c:pt idx="1232">
                  <c:v>112</c:v>
                </c:pt>
                <c:pt idx="1233">
                  <c:v>304</c:v>
                </c:pt>
                <c:pt idx="1234">
                  <c:v>-328</c:v>
                </c:pt>
                <c:pt idx="1235">
                  <c:v>-96</c:v>
                </c:pt>
                <c:pt idx="1236">
                  <c:v>368</c:v>
                </c:pt>
                <c:pt idx="1237">
                  <c:v>-184</c:v>
                </c:pt>
                <c:pt idx="1238">
                  <c:v>-256</c:v>
                </c:pt>
                <c:pt idx="1239">
                  <c:v>352</c:v>
                </c:pt>
                <c:pt idx="1240">
                  <c:v>8</c:v>
                </c:pt>
                <c:pt idx="1241">
                  <c:v>-368</c:v>
                </c:pt>
                <c:pt idx="1242">
                  <c:v>232</c:v>
                </c:pt>
                <c:pt idx="1243">
                  <c:v>200</c:v>
                </c:pt>
                <c:pt idx="1244">
                  <c:v>-376</c:v>
                </c:pt>
                <c:pt idx="1245">
                  <c:v>56</c:v>
                </c:pt>
                <c:pt idx="1246">
                  <c:v>328</c:v>
                </c:pt>
                <c:pt idx="1247">
                  <c:v>-296</c:v>
                </c:pt>
                <c:pt idx="1248">
                  <c:v>-144</c:v>
                </c:pt>
                <c:pt idx="1249">
                  <c:v>368</c:v>
                </c:pt>
                <c:pt idx="1250">
                  <c:v>-144</c:v>
                </c:pt>
                <c:pt idx="1251">
                  <c:v>-288</c:v>
                </c:pt>
                <c:pt idx="1252">
                  <c:v>328</c:v>
                </c:pt>
                <c:pt idx="1253">
                  <c:v>56</c:v>
                </c:pt>
                <c:pt idx="1254">
                  <c:v>-376</c:v>
                </c:pt>
                <c:pt idx="1255">
                  <c:v>192</c:v>
                </c:pt>
                <c:pt idx="1256">
                  <c:v>240</c:v>
                </c:pt>
                <c:pt idx="1257">
                  <c:v>-360</c:v>
                </c:pt>
                <c:pt idx="1258">
                  <c:v>8</c:v>
                </c:pt>
                <c:pt idx="1259">
                  <c:v>344</c:v>
                </c:pt>
                <c:pt idx="1260">
                  <c:v>-264</c:v>
                </c:pt>
                <c:pt idx="1261">
                  <c:v>-184</c:v>
                </c:pt>
                <c:pt idx="1262">
                  <c:v>368</c:v>
                </c:pt>
                <c:pt idx="1263">
                  <c:v>-96</c:v>
                </c:pt>
                <c:pt idx="1264">
                  <c:v>-312</c:v>
                </c:pt>
                <c:pt idx="1265">
                  <c:v>296</c:v>
                </c:pt>
                <c:pt idx="1266">
                  <c:v>112</c:v>
                </c:pt>
                <c:pt idx="1267">
                  <c:v>-376</c:v>
                </c:pt>
                <c:pt idx="1268">
                  <c:v>152</c:v>
                </c:pt>
                <c:pt idx="1269">
                  <c:v>272</c:v>
                </c:pt>
                <c:pt idx="1270">
                  <c:v>-344</c:v>
                </c:pt>
                <c:pt idx="1271">
                  <c:v>-32</c:v>
                </c:pt>
                <c:pt idx="1272">
                  <c:v>360</c:v>
                </c:pt>
                <c:pt idx="1273">
                  <c:v>-224</c:v>
                </c:pt>
                <c:pt idx="1274">
                  <c:v>-216</c:v>
                </c:pt>
                <c:pt idx="1275">
                  <c:v>360</c:v>
                </c:pt>
                <c:pt idx="1276">
                  <c:v>-40</c:v>
                </c:pt>
                <c:pt idx="1277">
                  <c:v>-336</c:v>
                </c:pt>
                <c:pt idx="1278">
                  <c:v>264</c:v>
                </c:pt>
                <c:pt idx="1279">
                  <c:v>152</c:v>
                </c:pt>
                <c:pt idx="1280">
                  <c:v>-376</c:v>
                </c:pt>
                <c:pt idx="1281">
                  <c:v>112</c:v>
                </c:pt>
                <c:pt idx="1282">
                  <c:v>296</c:v>
                </c:pt>
                <c:pt idx="1283">
                  <c:v>-312</c:v>
                </c:pt>
                <c:pt idx="1284">
                  <c:v>-88</c:v>
                </c:pt>
                <c:pt idx="1285">
                  <c:v>368</c:v>
                </c:pt>
                <c:pt idx="1286">
                  <c:v>-184</c:v>
                </c:pt>
                <c:pt idx="1287">
                  <c:v>-256</c:v>
                </c:pt>
                <c:pt idx="1288">
                  <c:v>336</c:v>
                </c:pt>
                <c:pt idx="1289">
                  <c:v>0</c:v>
                </c:pt>
                <c:pt idx="1290">
                  <c:v>-360</c:v>
                </c:pt>
                <c:pt idx="1291">
                  <c:v>240</c:v>
                </c:pt>
                <c:pt idx="1292">
                  <c:v>200</c:v>
                </c:pt>
                <c:pt idx="1293">
                  <c:v>-368</c:v>
                </c:pt>
                <c:pt idx="1294">
                  <c:v>64</c:v>
                </c:pt>
                <c:pt idx="1295">
                  <c:v>328</c:v>
                </c:pt>
                <c:pt idx="1296">
                  <c:v>-288</c:v>
                </c:pt>
                <c:pt idx="1297">
                  <c:v>-136</c:v>
                </c:pt>
                <c:pt idx="1298">
                  <c:v>368</c:v>
                </c:pt>
                <c:pt idx="1299">
                  <c:v>-136</c:v>
                </c:pt>
                <c:pt idx="1300">
                  <c:v>-280</c:v>
                </c:pt>
                <c:pt idx="1301">
                  <c:v>328</c:v>
                </c:pt>
                <c:pt idx="1302">
                  <c:v>56</c:v>
                </c:pt>
                <c:pt idx="1303">
                  <c:v>-368</c:v>
                </c:pt>
                <c:pt idx="1304">
                  <c:v>200</c:v>
                </c:pt>
                <c:pt idx="1305">
                  <c:v>232</c:v>
                </c:pt>
                <c:pt idx="1306">
                  <c:v>-352</c:v>
                </c:pt>
                <c:pt idx="1307">
                  <c:v>16</c:v>
                </c:pt>
                <c:pt idx="1308">
                  <c:v>344</c:v>
                </c:pt>
                <c:pt idx="1309">
                  <c:v>-264</c:v>
                </c:pt>
                <c:pt idx="1310">
                  <c:v>-176</c:v>
                </c:pt>
                <c:pt idx="1311">
                  <c:v>368</c:v>
                </c:pt>
                <c:pt idx="1312">
                  <c:v>-88</c:v>
                </c:pt>
                <c:pt idx="1313">
                  <c:v>-304</c:v>
                </c:pt>
                <c:pt idx="1314">
                  <c:v>296</c:v>
                </c:pt>
                <c:pt idx="1315">
                  <c:v>104</c:v>
                </c:pt>
                <c:pt idx="1316">
                  <c:v>-376</c:v>
                </c:pt>
                <c:pt idx="1317">
                  <c:v>160</c:v>
                </c:pt>
                <c:pt idx="1318">
                  <c:v>256</c:v>
                </c:pt>
                <c:pt idx="1319">
                  <c:v>-336</c:v>
                </c:pt>
                <c:pt idx="1320">
                  <c:v>-32</c:v>
                </c:pt>
                <c:pt idx="1321">
                  <c:v>368</c:v>
                </c:pt>
                <c:pt idx="1322">
                  <c:v>-224</c:v>
                </c:pt>
                <c:pt idx="1323">
                  <c:v>-216</c:v>
                </c:pt>
                <c:pt idx="1324">
                  <c:v>352</c:v>
                </c:pt>
                <c:pt idx="1325">
                  <c:v>-40</c:v>
                </c:pt>
                <c:pt idx="1326">
                  <c:v>-344</c:v>
                </c:pt>
                <c:pt idx="1327">
                  <c:v>264</c:v>
                </c:pt>
                <c:pt idx="1328">
                  <c:v>144</c:v>
                </c:pt>
                <c:pt idx="1329">
                  <c:v>-376</c:v>
                </c:pt>
                <c:pt idx="1330">
                  <c:v>112</c:v>
                </c:pt>
                <c:pt idx="1331">
                  <c:v>296</c:v>
                </c:pt>
                <c:pt idx="1332">
                  <c:v>-312</c:v>
                </c:pt>
                <c:pt idx="1333">
                  <c:v>-80</c:v>
                </c:pt>
                <c:pt idx="1334">
                  <c:v>360</c:v>
                </c:pt>
                <c:pt idx="1335">
                  <c:v>-184</c:v>
                </c:pt>
                <c:pt idx="1336">
                  <c:v>-248</c:v>
                </c:pt>
                <c:pt idx="1337">
                  <c:v>336</c:v>
                </c:pt>
                <c:pt idx="1338">
                  <c:v>16</c:v>
                </c:pt>
                <c:pt idx="1339">
                  <c:v>-352</c:v>
                </c:pt>
                <c:pt idx="1340">
                  <c:v>240</c:v>
                </c:pt>
                <c:pt idx="1341">
                  <c:v>184</c:v>
                </c:pt>
                <c:pt idx="1342">
                  <c:v>-368</c:v>
                </c:pt>
                <c:pt idx="1343">
                  <c:v>64</c:v>
                </c:pt>
                <c:pt idx="1344">
                  <c:v>328</c:v>
                </c:pt>
                <c:pt idx="1345">
                  <c:v>-288</c:v>
                </c:pt>
                <c:pt idx="1346">
                  <c:v>-120</c:v>
                </c:pt>
                <c:pt idx="1347">
                  <c:v>368</c:v>
                </c:pt>
                <c:pt idx="1348">
                  <c:v>-144</c:v>
                </c:pt>
                <c:pt idx="1349">
                  <c:v>-280</c:v>
                </c:pt>
                <c:pt idx="1350">
                  <c:v>328</c:v>
                </c:pt>
                <c:pt idx="1351">
                  <c:v>48</c:v>
                </c:pt>
                <c:pt idx="1352">
                  <c:v>-368</c:v>
                </c:pt>
                <c:pt idx="1353">
                  <c:v>200</c:v>
                </c:pt>
                <c:pt idx="1354">
                  <c:v>224</c:v>
                </c:pt>
                <c:pt idx="1355">
                  <c:v>-352</c:v>
                </c:pt>
                <c:pt idx="1356">
                  <c:v>8</c:v>
                </c:pt>
                <c:pt idx="1357">
                  <c:v>352</c:v>
                </c:pt>
                <c:pt idx="1358">
                  <c:v>-256</c:v>
                </c:pt>
                <c:pt idx="1359">
                  <c:v>-160</c:v>
                </c:pt>
                <c:pt idx="1360">
                  <c:v>360</c:v>
                </c:pt>
                <c:pt idx="1361">
                  <c:v>-80</c:v>
                </c:pt>
                <c:pt idx="1362">
                  <c:v>-312</c:v>
                </c:pt>
                <c:pt idx="1363">
                  <c:v>296</c:v>
                </c:pt>
                <c:pt idx="1364">
                  <c:v>104</c:v>
                </c:pt>
                <c:pt idx="1365">
                  <c:v>-360</c:v>
                </c:pt>
                <c:pt idx="1366">
                  <c:v>160</c:v>
                </c:pt>
                <c:pt idx="1367">
                  <c:v>264</c:v>
                </c:pt>
                <c:pt idx="1368">
                  <c:v>-336</c:v>
                </c:pt>
                <c:pt idx="1369">
                  <c:v>-40</c:v>
                </c:pt>
                <c:pt idx="1370">
                  <c:v>352</c:v>
                </c:pt>
                <c:pt idx="1371">
                  <c:v>-224</c:v>
                </c:pt>
                <c:pt idx="1372">
                  <c:v>-208</c:v>
                </c:pt>
                <c:pt idx="1373">
                  <c:v>360</c:v>
                </c:pt>
                <c:pt idx="1374">
                  <c:v>-48</c:v>
                </c:pt>
                <c:pt idx="1375">
                  <c:v>-336</c:v>
                </c:pt>
                <c:pt idx="1376">
                  <c:v>256</c:v>
                </c:pt>
                <c:pt idx="1377">
                  <c:v>136</c:v>
                </c:pt>
                <c:pt idx="1378">
                  <c:v>-368</c:v>
                </c:pt>
                <c:pt idx="1379">
                  <c:v>112</c:v>
                </c:pt>
                <c:pt idx="1380">
                  <c:v>304</c:v>
                </c:pt>
                <c:pt idx="1381">
                  <c:v>-312</c:v>
                </c:pt>
                <c:pt idx="1382">
                  <c:v>-72</c:v>
                </c:pt>
                <c:pt idx="1383">
                  <c:v>360</c:v>
                </c:pt>
                <c:pt idx="1384">
                  <c:v>-184</c:v>
                </c:pt>
                <c:pt idx="1385">
                  <c:v>-248</c:v>
                </c:pt>
                <c:pt idx="1386">
                  <c:v>336</c:v>
                </c:pt>
                <c:pt idx="1387">
                  <c:v>8</c:v>
                </c:pt>
                <c:pt idx="1388">
                  <c:v>-352</c:v>
                </c:pt>
                <c:pt idx="1389">
                  <c:v>232</c:v>
                </c:pt>
                <c:pt idx="1390">
                  <c:v>184</c:v>
                </c:pt>
                <c:pt idx="1391">
                  <c:v>-360</c:v>
                </c:pt>
                <c:pt idx="1392">
                  <c:v>56</c:v>
                </c:pt>
                <c:pt idx="1393">
                  <c:v>320</c:v>
                </c:pt>
                <c:pt idx="1394">
                  <c:v>-288</c:v>
                </c:pt>
                <c:pt idx="1395">
                  <c:v>-120</c:v>
                </c:pt>
                <c:pt idx="1396">
                  <c:v>352</c:v>
                </c:pt>
                <c:pt idx="1397">
                  <c:v>-128</c:v>
                </c:pt>
                <c:pt idx="1398">
                  <c:v>-272</c:v>
                </c:pt>
                <c:pt idx="1399">
                  <c:v>320</c:v>
                </c:pt>
                <c:pt idx="1400">
                  <c:v>48</c:v>
                </c:pt>
                <c:pt idx="1401">
                  <c:v>-360</c:v>
                </c:pt>
                <c:pt idx="1402">
                  <c:v>200</c:v>
                </c:pt>
                <c:pt idx="1403">
                  <c:v>224</c:v>
                </c:pt>
                <c:pt idx="1404">
                  <c:v>-344</c:v>
                </c:pt>
                <c:pt idx="1405">
                  <c:v>16</c:v>
                </c:pt>
                <c:pt idx="1406">
                  <c:v>336</c:v>
                </c:pt>
                <c:pt idx="1407">
                  <c:v>-248</c:v>
                </c:pt>
                <c:pt idx="1408">
                  <c:v>-168</c:v>
                </c:pt>
                <c:pt idx="1409">
                  <c:v>360</c:v>
                </c:pt>
                <c:pt idx="1410">
                  <c:v>-88</c:v>
                </c:pt>
                <c:pt idx="1411">
                  <c:v>-296</c:v>
                </c:pt>
                <c:pt idx="1412">
                  <c:v>296</c:v>
                </c:pt>
                <c:pt idx="1413">
                  <c:v>96</c:v>
                </c:pt>
                <c:pt idx="1414">
                  <c:v>-360</c:v>
                </c:pt>
                <c:pt idx="1415">
                  <c:v>152</c:v>
                </c:pt>
                <c:pt idx="1416">
                  <c:v>264</c:v>
                </c:pt>
                <c:pt idx="1417">
                  <c:v>-328</c:v>
                </c:pt>
                <c:pt idx="1418">
                  <c:v>-24</c:v>
                </c:pt>
                <c:pt idx="1419">
                  <c:v>352</c:v>
                </c:pt>
                <c:pt idx="1420">
                  <c:v>-224</c:v>
                </c:pt>
                <c:pt idx="1421">
                  <c:v>-208</c:v>
                </c:pt>
                <c:pt idx="1422">
                  <c:v>352</c:v>
                </c:pt>
                <c:pt idx="1423">
                  <c:v>-40</c:v>
                </c:pt>
                <c:pt idx="1424">
                  <c:v>-336</c:v>
                </c:pt>
                <c:pt idx="1425">
                  <c:v>272</c:v>
                </c:pt>
                <c:pt idx="1426">
                  <c:v>136</c:v>
                </c:pt>
                <c:pt idx="1427">
                  <c:v>-360</c:v>
                </c:pt>
                <c:pt idx="1428">
                  <c:v>112</c:v>
                </c:pt>
                <c:pt idx="1429">
                  <c:v>288</c:v>
                </c:pt>
                <c:pt idx="1430">
                  <c:v>-312</c:v>
                </c:pt>
                <c:pt idx="1431">
                  <c:v>-72</c:v>
                </c:pt>
                <c:pt idx="1432">
                  <c:v>360</c:v>
                </c:pt>
                <c:pt idx="1433">
                  <c:v>-176</c:v>
                </c:pt>
                <c:pt idx="1434">
                  <c:v>-240</c:v>
                </c:pt>
                <c:pt idx="1435">
                  <c:v>336</c:v>
                </c:pt>
                <c:pt idx="1436">
                  <c:v>0</c:v>
                </c:pt>
                <c:pt idx="1437">
                  <c:v>-344</c:v>
                </c:pt>
                <c:pt idx="1438">
                  <c:v>232</c:v>
                </c:pt>
                <c:pt idx="1439">
                  <c:v>184</c:v>
                </c:pt>
                <c:pt idx="1440">
                  <c:v>-360</c:v>
                </c:pt>
                <c:pt idx="1441">
                  <c:v>72</c:v>
                </c:pt>
                <c:pt idx="1442">
                  <c:v>320</c:v>
                </c:pt>
                <c:pt idx="1443">
                  <c:v>-280</c:v>
                </c:pt>
                <c:pt idx="1444">
                  <c:v>-120</c:v>
                </c:pt>
                <c:pt idx="1445">
                  <c:v>360</c:v>
                </c:pt>
                <c:pt idx="1446">
                  <c:v>-136</c:v>
                </c:pt>
                <c:pt idx="1447">
                  <c:v>-272</c:v>
                </c:pt>
                <c:pt idx="1448">
                  <c:v>320</c:v>
                </c:pt>
                <c:pt idx="1449">
                  <c:v>48</c:v>
                </c:pt>
                <c:pt idx="1450">
                  <c:v>-360</c:v>
                </c:pt>
                <c:pt idx="1451">
                  <c:v>192</c:v>
                </c:pt>
                <c:pt idx="1452">
                  <c:v>216</c:v>
                </c:pt>
                <c:pt idx="1453">
                  <c:v>-344</c:v>
                </c:pt>
                <c:pt idx="1454">
                  <c:v>24</c:v>
                </c:pt>
                <c:pt idx="1455">
                  <c:v>336</c:v>
                </c:pt>
                <c:pt idx="1456">
                  <c:v>-256</c:v>
                </c:pt>
                <c:pt idx="1457">
                  <c:v>-160</c:v>
                </c:pt>
                <c:pt idx="1458">
                  <c:v>352</c:v>
                </c:pt>
                <c:pt idx="1459">
                  <c:v>-88</c:v>
                </c:pt>
                <c:pt idx="1460">
                  <c:v>-304</c:v>
                </c:pt>
                <c:pt idx="1461">
                  <c:v>288</c:v>
                </c:pt>
                <c:pt idx="1462">
                  <c:v>96</c:v>
                </c:pt>
                <c:pt idx="1463">
                  <c:v>-360</c:v>
                </c:pt>
                <c:pt idx="1464">
                  <c:v>144</c:v>
                </c:pt>
                <c:pt idx="1465">
                  <c:v>256</c:v>
                </c:pt>
                <c:pt idx="1466">
                  <c:v>-336</c:v>
                </c:pt>
                <c:pt idx="1467">
                  <c:v>-24</c:v>
                </c:pt>
                <c:pt idx="1468">
                  <c:v>344</c:v>
                </c:pt>
                <c:pt idx="1469">
                  <c:v>-216</c:v>
                </c:pt>
                <c:pt idx="1470">
                  <c:v>-208</c:v>
                </c:pt>
                <c:pt idx="1471">
                  <c:v>344</c:v>
                </c:pt>
                <c:pt idx="1472">
                  <c:v>-48</c:v>
                </c:pt>
                <c:pt idx="1473">
                  <c:v>-320</c:v>
                </c:pt>
                <c:pt idx="1474">
                  <c:v>256</c:v>
                </c:pt>
                <c:pt idx="1475">
                  <c:v>136</c:v>
                </c:pt>
                <c:pt idx="1476">
                  <c:v>-360</c:v>
                </c:pt>
                <c:pt idx="1477">
                  <c:v>112</c:v>
                </c:pt>
                <c:pt idx="1478">
                  <c:v>288</c:v>
                </c:pt>
                <c:pt idx="1479">
                  <c:v>-312</c:v>
                </c:pt>
                <c:pt idx="1480">
                  <c:v>-72</c:v>
                </c:pt>
                <c:pt idx="1481">
                  <c:v>344</c:v>
                </c:pt>
                <c:pt idx="1482">
                  <c:v>-176</c:v>
                </c:pt>
                <c:pt idx="1483">
                  <c:v>-240</c:v>
                </c:pt>
                <c:pt idx="1484">
                  <c:v>328</c:v>
                </c:pt>
                <c:pt idx="1485">
                  <c:v>0</c:v>
                </c:pt>
                <c:pt idx="1486">
                  <c:v>-336</c:v>
                </c:pt>
                <c:pt idx="1487">
                  <c:v>224</c:v>
                </c:pt>
                <c:pt idx="1488">
                  <c:v>176</c:v>
                </c:pt>
                <c:pt idx="1489">
                  <c:v>-352</c:v>
                </c:pt>
                <c:pt idx="1490">
                  <c:v>72</c:v>
                </c:pt>
                <c:pt idx="1491">
                  <c:v>304</c:v>
                </c:pt>
                <c:pt idx="1492">
                  <c:v>-280</c:v>
                </c:pt>
                <c:pt idx="1493">
                  <c:v>-120</c:v>
                </c:pt>
                <c:pt idx="1494">
                  <c:v>352</c:v>
                </c:pt>
                <c:pt idx="1495">
                  <c:v>-144</c:v>
                </c:pt>
                <c:pt idx="1496">
                  <c:v>-272</c:v>
                </c:pt>
                <c:pt idx="1497">
                  <c:v>320</c:v>
                </c:pt>
                <c:pt idx="1498">
                  <c:v>48</c:v>
                </c:pt>
                <c:pt idx="1499">
                  <c:v>-344</c:v>
                </c:pt>
                <c:pt idx="1500">
                  <c:v>200</c:v>
                </c:pt>
                <c:pt idx="1501">
                  <c:v>216</c:v>
                </c:pt>
                <c:pt idx="1502">
                  <c:v>-344</c:v>
                </c:pt>
                <c:pt idx="1503">
                  <c:v>24</c:v>
                </c:pt>
                <c:pt idx="1504">
                  <c:v>328</c:v>
                </c:pt>
                <c:pt idx="1505">
                  <c:v>-248</c:v>
                </c:pt>
                <c:pt idx="1506">
                  <c:v>-152</c:v>
                </c:pt>
                <c:pt idx="1507">
                  <c:v>352</c:v>
                </c:pt>
                <c:pt idx="1508">
                  <c:v>-96</c:v>
                </c:pt>
                <c:pt idx="1509">
                  <c:v>-296</c:v>
                </c:pt>
                <c:pt idx="1510">
                  <c:v>288</c:v>
                </c:pt>
                <c:pt idx="1511">
                  <c:v>88</c:v>
                </c:pt>
                <c:pt idx="1512">
                  <c:v>-352</c:v>
                </c:pt>
                <c:pt idx="1513">
                  <c:v>152</c:v>
                </c:pt>
                <c:pt idx="1514">
                  <c:v>248</c:v>
                </c:pt>
                <c:pt idx="1515">
                  <c:v>-328</c:v>
                </c:pt>
                <c:pt idx="1516">
                  <c:v>-16</c:v>
                </c:pt>
                <c:pt idx="1517">
                  <c:v>336</c:v>
                </c:pt>
                <c:pt idx="1518">
                  <c:v>-216</c:v>
                </c:pt>
                <c:pt idx="1519">
                  <c:v>-200</c:v>
                </c:pt>
                <c:pt idx="1520">
                  <c:v>344</c:v>
                </c:pt>
                <c:pt idx="1521">
                  <c:v>-56</c:v>
                </c:pt>
                <c:pt idx="1522">
                  <c:v>-312</c:v>
                </c:pt>
                <c:pt idx="1523">
                  <c:v>256</c:v>
                </c:pt>
                <c:pt idx="1524">
                  <c:v>136</c:v>
                </c:pt>
                <c:pt idx="1525">
                  <c:v>-360</c:v>
                </c:pt>
                <c:pt idx="1526">
                  <c:v>112</c:v>
                </c:pt>
                <c:pt idx="1527">
                  <c:v>280</c:v>
                </c:pt>
                <c:pt idx="1528">
                  <c:v>-304</c:v>
                </c:pt>
                <c:pt idx="1529">
                  <c:v>-72</c:v>
                </c:pt>
                <c:pt idx="1530">
                  <c:v>344</c:v>
                </c:pt>
                <c:pt idx="1531">
                  <c:v>-176</c:v>
                </c:pt>
                <c:pt idx="1532">
                  <c:v>-232</c:v>
                </c:pt>
                <c:pt idx="1533">
                  <c:v>328</c:v>
                </c:pt>
                <c:pt idx="1534">
                  <c:v>0</c:v>
                </c:pt>
                <c:pt idx="1535">
                  <c:v>-328</c:v>
                </c:pt>
                <c:pt idx="1536">
                  <c:v>232</c:v>
                </c:pt>
                <c:pt idx="1537">
                  <c:v>176</c:v>
                </c:pt>
                <c:pt idx="1538">
                  <c:v>-344</c:v>
                </c:pt>
                <c:pt idx="1539">
                  <c:v>72</c:v>
                </c:pt>
                <c:pt idx="1540">
                  <c:v>296</c:v>
                </c:pt>
                <c:pt idx="1541">
                  <c:v>-272</c:v>
                </c:pt>
                <c:pt idx="1542">
                  <c:v>-112</c:v>
                </c:pt>
                <c:pt idx="1543">
                  <c:v>352</c:v>
                </c:pt>
                <c:pt idx="1544">
                  <c:v>-136</c:v>
                </c:pt>
                <c:pt idx="1545">
                  <c:v>-264</c:v>
                </c:pt>
                <c:pt idx="1546">
                  <c:v>304</c:v>
                </c:pt>
                <c:pt idx="1547">
                  <c:v>40</c:v>
                </c:pt>
                <c:pt idx="1548">
                  <c:v>-344</c:v>
                </c:pt>
                <c:pt idx="1549">
                  <c:v>192</c:v>
                </c:pt>
                <c:pt idx="1550">
                  <c:v>216</c:v>
                </c:pt>
                <c:pt idx="1551">
                  <c:v>-336</c:v>
                </c:pt>
                <c:pt idx="1552">
                  <c:v>24</c:v>
                </c:pt>
                <c:pt idx="1553">
                  <c:v>320</c:v>
                </c:pt>
                <c:pt idx="1554">
                  <c:v>-248</c:v>
                </c:pt>
                <c:pt idx="1555">
                  <c:v>-152</c:v>
                </c:pt>
                <c:pt idx="1556">
                  <c:v>352</c:v>
                </c:pt>
                <c:pt idx="1557">
                  <c:v>-96</c:v>
                </c:pt>
                <c:pt idx="1558">
                  <c:v>-288</c:v>
                </c:pt>
                <c:pt idx="1559">
                  <c:v>280</c:v>
                </c:pt>
                <c:pt idx="1560">
                  <c:v>88</c:v>
                </c:pt>
                <c:pt idx="1561">
                  <c:v>-352</c:v>
                </c:pt>
                <c:pt idx="1562">
                  <c:v>152</c:v>
                </c:pt>
                <c:pt idx="1563">
                  <c:v>240</c:v>
                </c:pt>
                <c:pt idx="1564">
                  <c:v>-320</c:v>
                </c:pt>
                <c:pt idx="1565">
                  <c:v>-16</c:v>
                </c:pt>
                <c:pt idx="1566">
                  <c:v>336</c:v>
                </c:pt>
                <c:pt idx="1567">
                  <c:v>-216</c:v>
                </c:pt>
                <c:pt idx="1568">
                  <c:v>-192</c:v>
                </c:pt>
                <c:pt idx="1569">
                  <c:v>336</c:v>
                </c:pt>
                <c:pt idx="1570">
                  <c:v>-56</c:v>
                </c:pt>
                <c:pt idx="1571">
                  <c:v>-312</c:v>
                </c:pt>
                <c:pt idx="1572">
                  <c:v>256</c:v>
                </c:pt>
                <c:pt idx="1573">
                  <c:v>120</c:v>
                </c:pt>
                <c:pt idx="1574">
                  <c:v>-360</c:v>
                </c:pt>
                <c:pt idx="1575">
                  <c:v>112</c:v>
                </c:pt>
                <c:pt idx="1576">
                  <c:v>264</c:v>
                </c:pt>
                <c:pt idx="1577">
                  <c:v>-304</c:v>
                </c:pt>
                <c:pt idx="1578">
                  <c:v>-72</c:v>
                </c:pt>
                <c:pt idx="1579">
                  <c:v>336</c:v>
                </c:pt>
                <c:pt idx="1580">
                  <c:v>-176</c:v>
                </c:pt>
                <c:pt idx="1581">
                  <c:v>-224</c:v>
                </c:pt>
                <c:pt idx="1582">
                  <c:v>312</c:v>
                </c:pt>
                <c:pt idx="1583">
                  <c:v>-8</c:v>
                </c:pt>
                <c:pt idx="1584">
                  <c:v>-336</c:v>
                </c:pt>
                <c:pt idx="1585">
                  <c:v>224</c:v>
                </c:pt>
                <c:pt idx="1586">
                  <c:v>168</c:v>
                </c:pt>
                <c:pt idx="1587">
                  <c:v>-352</c:v>
                </c:pt>
                <c:pt idx="1588">
                  <c:v>72</c:v>
                </c:pt>
                <c:pt idx="1589">
                  <c:v>288</c:v>
                </c:pt>
                <c:pt idx="1590">
                  <c:v>-280</c:v>
                </c:pt>
                <c:pt idx="1591">
                  <c:v>-112</c:v>
                </c:pt>
                <c:pt idx="1592">
                  <c:v>344</c:v>
                </c:pt>
                <c:pt idx="1593">
                  <c:v>-136</c:v>
                </c:pt>
                <c:pt idx="1594">
                  <c:v>-248</c:v>
                </c:pt>
                <c:pt idx="1595">
                  <c:v>304</c:v>
                </c:pt>
                <c:pt idx="1596">
                  <c:v>40</c:v>
                </c:pt>
                <c:pt idx="1597">
                  <c:v>-336</c:v>
                </c:pt>
                <c:pt idx="1598">
                  <c:v>192</c:v>
                </c:pt>
                <c:pt idx="1599">
                  <c:v>200</c:v>
                </c:pt>
                <c:pt idx="1600">
                  <c:v>-336</c:v>
                </c:pt>
                <c:pt idx="1601">
                  <c:v>24</c:v>
                </c:pt>
                <c:pt idx="1602">
                  <c:v>320</c:v>
                </c:pt>
                <c:pt idx="1603">
                  <c:v>-248</c:v>
                </c:pt>
                <c:pt idx="1604">
                  <c:v>-152</c:v>
                </c:pt>
                <c:pt idx="1605">
                  <c:v>336</c:v>
                </c:pt>
                <c:pt idx="1606">
                  <c:v>-96</c:v>
                </c:pt>
                <c:pt idx="1607">
                  <c:v>-280</c:v>
                </c:pt>
                <c:pt idx="1608">
                  <c:v>272</c:v>
                </c:pt>
                <c:pt idx="1609">
                  <c:v>80</c:v>
                </c:pt>
                <c:pt idx="1610">
                  <c:v>-344</c:v>
                </c:pt>
                <c:pt idx="1611">
                  <c:v>160</c:v>
                </c:pt>
                <c:pt idx="1612">
                  <c:v>232</c:v>
                </c:pt>
                <c:pt idx="1613">
                  <c:v>-328</c:v>
                </c:pt>
                <c:pt idx="1614">
                  <c:v>-24</c:v>
                </c:pt>
                <c:pt idx="1615">
                  <c:v>328</c:v>
                </c:pt>
                <c:pt idx="1616">
                  <c:v>-216</c:v>
                </c:pt>
                <c:pt idx="1617">
                  <c:v>-184</c:v>
                </c:pt>
                <c:pt idx="1618">
                  <c:v>336</c:v>
                </c:pt>
                <c:pt idx="1619">
                  <c:v>-56</c:v>
                </c:pt>
                <c:pt idx="1620">
                  <c:v>-304</c:v>
                </c:pt>
                <c:pt idx="1621">
                  <c:v>248</c:v>
                </c:pt>
                <c:pt idx="1622">
                  <c:v>120</c:v>
                </c:pt>
                <c:pt idx="1623">
                  <c:v>-352</c:v>
                </c:pt>
                <c:pt idx="1624">
                  <c:v>112</c:v>
                </c:pt>
                <c:pt idx="1625">
                  <c:v>272</c:v>
                </c:pt>
                <c:pt idx="1626">
                  <c:v>-296</c:v>
                </c:pt>
                <c:pt idx="1627">
                  <c:v>-56</c:v>
                </c:pt>
                <c:pt idx="1628">
                  <c:v>336</c:v>
                </c:pt>
                <c:pt idx="1629">
                  <c:v>-184</c:v>
                </c:pt>
                <c:pt idx="1630">
                  <c:v>-216</c:v>
                </c:pt>
                <c:pt idx="1631">
                  <c:v>320</c:v>
                </c:pt>
                <c:pt idx="1632">
                  <c:v>-8</c:v>
                </c:pt>
                <c:pt idx="1633">
                  <c:v>-320</c:v>
                </c:pt>
                <c:pt idx="1634">
                  <c:v>224</c:v>
                </c:pt>
                <c:pt idx="1635">
                  <c:v>160</c:v>
                </c:pt>
                <c:pt idx="1636">
                  <c:v>-344</c:v>
                </c:pt>
                <c:pt idx="1637">
                  <c:v>72</c:v>
                </c:pt>
                <c:pt idx="1638">
                  <c:v>296</c:v>
                </c:pt>
                <c:pt idx="1639">
                  <c:v>-272</c:v>
                </c:pt>
                <c:pt idx="1640">
                  <c:v>-104</c:v>
                </c:pt>
                <c:pt idx="1641">
                  <c:v>336</c:v>
                </c:pt>
                <c:pt idx="1642">
                  <c:v>-144</c:v>
                </c:pt>
                <c:pt idx="1643">
                  <c:v>-248</c:v>
                </c:pt>
                <c:pt idx="1644">
                  <c:v>304</c:v>
                </c:pt>
                <c:pt idx="1645">
                  <c:v>32</c:v>
                </c:pt>
                <c:pt idx="1646">
                  <c:v>-336</c:v>
                </c:pt>
                <c:pt idx="1647">
                  <c:v>192</c:v>
                </c:pt>
                <c:pt idx="1648">
                  <c:v>200</c:v>
                </c:pt>
                <c:pt idx="1649">
                  <c:v>-336</c:v>
                </c:pt>
                <c:pt idx="1650">
                  <c:v>24</c:v>
                </c:pt>
                <c:pt idx="1651">
                  <c:v>312</c:v>
                </c:pt>
                <c:pt idx="1652">
                  <c:v>-256</c:v>
                </c:pt>
                <c:pt idx="1653">
                  <c:v>-136</c:v>
                </c:pt>
                <c:pt idx="1654">
                  <c:v>336</c:v>
                </c:pt>
                <c:pt idx="1655">
                  <c:v>-96</c:v>
                </c:pt>
                <c:pt idx="1656">
                  <c:v>-280</c:v>
                </c:pt>
                <c:pt idx="1657">
                  <c:v>280</c:v>
                </c:pt>
                <c:pt idx="1658">
                  <c:v>72</c:v>
                </c:pt>
                <c:pt idx="1659">
                  <c:v>-344</c:v>
                </c:pt>
                <c:pt idx="1660">
                  <c:v>152</c:v>
                </c:pt>
                <c:pt idx="1661">
                  <c:v>232</c:v>
                </c:pt>
                <c:pt idx="1662">
                  <c:v>-312</c:v>
                </c:pt>
                <c:pt idx="1663">
                  <c:v>-8</c:v>
                </c:pt>
                <c:pt idx="1664">
                  <c:v>328</c:v>
                </c:pt>
                <c:pt idx="1665">
                  <c:v>-216</c:v>
                </c:pt>
                <c:pt idx="1666">
                  <c:v>-184</c:v>
                </c:pt>
                <c:pt idx="1667">
                  <c:v>328</c:v>
                </c:pt>
                <c:pt idx="1668">
                  <c:v>-48</c:v>
                </c:pt>
                <c:pt idx="1669">
                  <c:v>-296</c:v>
                </c:pt>
                <c:pt idx="1670">
                  <c:v>264</c:v>
                </c:pt>
                <c:pt idx="1671">
                  <c:v>120</c:v>
                </c:pt>
                <c:pt idx="1672">
                  <c:v>-336</c:v>
                </c:pt>
                <c:pt idx="1673">
                  <c:v>112</c:v>
                </c:pt>
                <c:pt idx="1674">
                  <c:v>264</c:v>
                </c:pt>
                <c:pt idx="1675">
                  <c:v>-304</c:v>
                </c:pt>
                <c:pt idx="1676">
                  <c:v>-48</c:v>
                </c:pt>
                <c:pt idx="1677">
                  <c:v>336</c:v>
                </c:pt>
                <c:pt idx="1678">
                  <c:v>-184</c:v>
                </c:pt>
                <c:pt idx="1679">
                  <c:v>-216</c:v>
                </c:pt>
                <c:pt idx="1680">
                  <c:v>320</c:v>
                </c:pt>
                <c:pt idx="1681">
                  <c:v>-16</c:v>
                </c:pt>
                <c:pt idx="1682">
                  <c:v>-328</c:v>
                </c:pt>
                <c:pt idx="1683">
                  <c:v>232</c:v>
                </c:pt>
                <c:pt idx="1684">
                  <c:v>160</c:v>
                </c:pt>
                <c:pt idx="1685">
                  <c:v>-328</c:v>
                </c:pt>
                <c:pt idx="1686">
                  <c:v>72</c:v>
                </c:pt>
                <c:pt idx="1687">
                  <c:v>288</c:v>
                </c:pt>
                <c:pt idx="1688">
                  <c:v>-272</c:v>
                </c:pt>
                <c:pt idx="1689">
                  <c:v>-96</c:v>
                </c:pt>
                <c:pt idx="1690">
                  <c:v>336</c:v>
                </c:pt>
                <c:pt idx="1691">
                  <c:v>-136</c:v>
                </c:pt>
                <c:pt idx="1692">
                  <c:v>-248</c:v>
                </c:pt>
                <c:pt idx="1693">
                  <c:v>296</c:v>
                </c:pt>
                <c:pt idx="1694">
                  <c:v>32</c:v>
                </c:pt>
                <c:pt idx="1695">
                  <c:v>-328</c:v>
                </c:pt>
                <c:pt idx="1696">
                  <c:v>200</c:v>
                </c:pt>
                <c:pt idx="1697">
                  <c:v>192</c:v>
                </c:pt>
                <c:pt idx="1698">
                  <c:v>-328</c:v>
                </c:pt>
                <c:pt idx="1699">
                  <c:v>40</c:v>
                </c:pt>
                <c:pt idx="1700">
                  <c:v>304</c:v>
                </c:pt>
                <c:pt idx="1701">
                  <c:v>-248</c:v>
                </c:pt>
                <c:pt idx="1702">
                  <c:v>-144</c:v>
                </c:pt>
                <c:pt idx="1703">
                  <c:v>328</c:v>
                </c:pt>
                <c:pt idx="1704">
                  <c:v>-104</c:v>
                </c:pt>
                <c:pt idx="1705">
                  <c:v>-272</c:v>
                </c:pt>
                <c:pt idx="1706">
                  <c:v>288</c:v>
                </c:pt>
                <c:pt idx="1707">
                  <c:v>80</c:v>
                </c:pt>
                <c:pt idx="1708">
                  <c:v>-336</c:v>
                </c:pt>
                <c:pt idx="1709">
                  <c:v>152</c:v>
                </c:pt>
                <c:pt idx="1710">
                  <c:v>232</c:v>
                </c:pt>
                <c:pt idx="1711">
                  <c:v>-312</c:v>
                </c:pt>
                <c:pt idx="1712">
                  <c:v>-8</c:v>
                </c:pt>
                <c:pt idx="1713">
                  <c:v>328</c:v>
                </c:pt>
                <c:pt idx="1714">
                  <c:v>-216</c:v>
                </c:pt>
                <c:pt idx="1715">
                  <c:v>-176</c:v>
                </c:pt>
                <c:pt idx="1716">
                  <c:v>328</c:v>
                </c:pt>
                <c:pt idx="1717">
                  <c:v>-56</c:v>
                </c:pt>
                <c:pt idx="1718">
                  <c:v>-296</c:v>
                </c:pt>
                <c:pt idx="1719">
                  <c:v>248</c:v>
                </c:pt>
                <c:pt idx="1720">
                  <c:v>112</c:v>
                </c:pt>
                <c:pt idx="1721">
                  <c:v>-344</c:v>
                </c:pt>
                <c:pt idx="1722">
                  <c:v>112</c:v>
                </c:pt>
                <c:pt idx="1723">
                  <c:v>256</c:v>
                </c:pt>
                <c:pt idx="1724">
                  <c:v>-296</c:v>
                </c:pt>
                <c:pt idx="1725">
                  <c:v>-56</c:v>
                </c:pt>
                <c:pt idx="1726">
                  <c:v>328</c:v>
                </c:pt>
                <c:pt idx="1727">
                  <c:v>-184</c:v>
                </c:pt>
                <c:pt idx="1728">
                  <c:v>-208</c:v>
                </c:pt>
                <c:pt idx="1729">
                  <c:v>320</c:v>
                </c:pt>
                <c:pt idx="1730">
                  <c:v>-16</c:v>
                </c:pt>
                <c:pt idx="1731">
                  <c:v>-312</c:v>
                </c:pt>
                <c:pt idx="1732">
                  <c:v>216</c:v>
                </c:pt>
                <c:pt idx="1733">
                  <c:v>152</c:v>
                </c:pt>
                <c:pt idx="1734">
                  <c:v>-336</c:v>
                </c:pt>
                <c:pt idx="1735">
                  <c:v>80</c:v>
                </c:pt>
                <c:pt idx="1736">
                  <c:v>288</c:v>
                </c:pt>
                <c:pt idx="1737">
                  <c:v>-272</c:v>
                </c:pt>
                <c:pt idx="1738">
                  <c:v>-88</c:v>
                </c:pt>
                <c:pt idx="1739">
                  <c:v>328</c:v>
                </c:pt>
                <c:pt idx="1740">
                  <c:v>-128</c:v>
                </c:pt>
                <c:pt idx="1741">
                  <c:v>-248</c:v>
                </c:pt>
                <c:pt idx="1742">
                  <c:v>296</c:v>
                </c:pt>
                <c:pt idx="1743">
                  <c:v>32</c:v>
                </c:pt>
                <c:pt idx="1744">
                  <c:v>-328</c:v>
                </c:pt>
                <c:pt idx="1745">
                  <c:v>192</c:v>
                </c:pt>
                <c:pt idx="1746">
                  <c:v>184</c:v>
                </c:pt>
                <c:pt idx="1747">
                  <c:v>-320</c:v>
                </c:pt>
                <c:pt idx="1748">
                  <c:v>40</c:v>
                </c:pt>
                <c:pt idx="1749">
                  <c:v>304</c:v>
                </c:pt>
                <c:pt idx="1750">
                  <c:v>-240</c:v>
                </c:pt>
                <c:pt idx="1751">
                  <c:v>-128</c:v>
                </c:pt>
                <c:pt idx="1752">
                  <c:v>336</c:v>
                </c:pt>
                <c:pt idx="1753">
                  <c:v>-96</c:v>
                </c:pt>
                <c:pt idx="1754">
                  <c:v>-272</c:v>
                </c:pt>
                <c:pt idx="1755">
                  <c:v>280</c:v>
                </c:pt>
                <c:pt idx="1756">
                  <c:v>64</c:v>
                </c:pt>
                <c:pt idx="1757">
                  <c:v>-328</c:v>
                </c:pt>
                <c:pt idx="1758">
                  <c:v>152</c:v>
                </c:pt>
                <c:pt idx="1759">
                  <c:v>224</c:v>
                </c:pt>
                <c:pt idx="1760">
                  <c:v>-312</c:v>
                </c:pt>
                <c:pt idx="1761">
                  <c:v>-8</c:v>
                </c:pt>
                <c:pt idx="1762">
                  <c:v>320</c:v>
                </c:pt>
                <c:pt idx="1763">
                  <c:v>-208</c:v>
                </c:pt>
                <c:pt idx="1764">
                  <c:v>-176</c:v>
                </c:pt>
                <c:pt idx="1765">
                  <c:v>328</c:v>
                </c:pt>
                <c:pt idx="1766">
                  <c:v>-56</c:v>
                </c:pt>
                <c:pt idx="1767">
                  <c:v>-296</c:v>
                </c:pt>
                <c:pt idx="1768">
                  <c:v>256</c:v>
                </c:pt>
                <c:pt idx="1769">
                  <c:v>112</c:v>
                </c:pt>
                <c:pt idx="1770">
                  <c:v>-336</c:v>
                </c:pt>
                <c:pt idx="1771">
                  <c:v>112</c:v>
                </c:pt>
                <c:pt idx="1772">
                  <c:v>248</c:v>
                </c:pt>
                <c:pt idx="1773">
                  <c:v>-288</c:v>
                </c:pt>
                <c:pt idx="1774">
                  <c:v>-48</c:v>
                </c:pt>
                <c:pt idx="1775">
                  <c:v>320</c:v>
                </c:pt>
                <c:pt idx="1776">
                  <c:v>-176</c:v>
                </c:pt>
                <c:pt idx="1777">
                  <c:v>-208</c:v>
                </c:pt>
                <c:pt idx="1778">
                  <c:v>320</c:v>
                </c:pt>
                <c:pt idx="1779">
                  <c:v>-24</c:v>
                </c:pt>
                <c:pt idx="1780">
                  <c:v>-304</c:v>
                </c:pt>
                <c:pt idx="1781">
                  <c:v>224</c:v>
                </c:pt>
                <c:pt idx="1782">
                  <c:v>152</c:v>
                </c:pt>
                <c:pt idx="1783">
                  <c:v>-336</c:v>
                </c:pt>
                <c:pt idx="1784">
                  <c:v>72</c:v>
                </c:pt>
                <c:pt idx="1785">
                  <c:v>272</c:v>
                </c:pt>
                <c:pt idx="1786">
                  <c:v>-272</c:v>
                </c:pt>
                <c:pt idx="1787">
                  <c:v>-88</c:v>
                </c:pt>
                <c:pt idx="1788">
                  <c:v>328</c:v>
                </c:pt>
                <c:pt idx="1789">
                  <c:v>-136</c:v>
                </c:pt>
                <c:pt idx="1790">
                  <c:v>-240</c:v>
                </c:pt>
                <c:pt idx="1791">
                  <c:v>304</c:v>
                </c:pt>
                <c:pt idx="1792">
                  <c:v>16</c:v>
                </c:pt>
                <c:pt idx="1793">
                  <c:v>-320</c:v>
                </c:pt>
                <c:pt idx="1794">
                  <c:v>184</c:v>
                </c:pt>
                <c:pt idx="1795">
                  <c:v>184</c:v>
                </c:pt>
                <c:pt idx="1796">
                  <c:v>-320</c:v>
                </c:pt>
                <c:pt idx="1797">
                  <c:v>40</c:v>
                </c:pt>
                <c:pt idx="1798">
                  <c:v>296</c:v>
                </c:pt>
                <c:pt idx="1799">
                  <c:v>-248</c:v>
                </c:pt>
                <c:pt idx="1800">
                  <c:v>-128</c:v>
                </c:pt>
                <c:pt idx="1801">
                  <c:v>328</c:v>
                </c:pt>
                <c:pt idx="1802">
                  <c:v>-104</c:v>
                </c:pt>
                <c:pt idx="1803">
                  <c:v>-264</c:v>
                </c:pt>
                <c:pt idx="1804">
                  <c:v>280</c:v>
                </c:pt>
                <c:pt idx="1805">
                  <c:v>56</c:v>
                </c:pt>
                <c:pt idx="1806">
                  <c:v>-328</c:v>
                </c:pt>
                <c:pt idx="1807">
                  <c:v>152</c:v>
                </c:pt>
                <c:pt idx="1808">
                  <c:v>208</c:v>
                </c:pt>
                <c:pt idx="1809">
                  <c:v>-312</c:v>
                </c:pt>
                <c:pt idx="1810">
                  <c:v>-8</c:v>
                </c:pt>
                <c:pt idx="1811">
                  <c:v>304</c:v>
                </c:pt>
                <c:pt idx="1812">
                  <c:v>-208</c:v>
                </c:pt>
                <c:pt idx="1813">
                  <c:v>-160</c:v>
                </c:pt>
                <c:pt idx="1814">
                  <c:v>320</c:v>
                </c:pt>
                <c:pt idx="1815">
                  <c:v>-72</c:v>
                </c:pt>
                <c:pt idx="1816">
                  <c:v>-280</c:v>
                </c:pt>
                <c:pt idx="1817">
                  <c:v>256</c:v>
                </c:pt>
                <c:pt idx="1818">
                  <c:v>112</c:v>
                </c:pt>
                <c:pt idx="1819">
                  <c:v>-336</c:v>
                </c:pt>
                <c:pt idx="1820">
                  <c:v>120</c:v>
                </c:pt>
                <c:pt idx="1821">
                  <c:v>240</c:v>
                </c:pt>
                <c:pt idx="1822">
                  <c:v>-296</c:v>
                </c:pt>
                <c:pt idx="1823">
                  <c:v>-48</c:v>
                </c:pt>
                <c:pt idx="1824">
                  <c:v>320</c:v>
                </c:pt>
                <c:pt idx="1825">
                  <c:v>-184</c:v>
                </c:pt>
                <c:pt idx="1826">
                  <c:v>-192</c:v>
                </c:pt>
                <c:pt idx="1827">
                  <c:v>304</c:v>
                </c:pt>
                <c:pt idx="1828">
                  <c:v>-24</c:v>
                </c:pt>
                <c:pt idx="1829">
                  <c:v>-304</c:v>
                </c:pt>
                <c:pt idx="1830">
                  <c:v>216</c:v>
                </c:pt>
                <c:pt idx="1831">
                  <c:v>144</c:v>
                </c:pt>
                <c:pt idx="1832">
                  <c:v>-328</c:v>
                </c:pt>
                <c:pt idx="1833">
                  <c:v>80</c:v>
                </c:pt>
                <c:pt idx="1834">
                  <c:v>264</c:v>
                </c:pt>
                <c:pt idx="1835">
                  <c:v>-264</c:v>
                </c:pt>
                <c:pt idx="1836">
                  <c:v>-88</c:v>
                </c:pt>
                <c:pt idx="1837">
                  <c:v>320</c:v>
                </c:pt>
                <c:pt idx="1838">
                  <c:v>-144</c:v>
                </c:pt>
                <c:pt idx="1839">
                  <c:v>-232</c:v>
                </c:pt>
                <c:pt idx="1840">
                  <c:v>304</c:v>
                </c:pt>
                <c:pt idx="1841">
                  <c:v>16</c:v>
                </c:pt>
                <c:pt idx="1842">
                  <c:v>-320</c:v>
                </c:pt>
                <c:pt idx="1843">
                  <c:v>192</c:v>
                </c:pt>
                <c:pt idx="1844">
                  <c:v>176</c:v>
                </c:pt>
                <c:pt idx="1845">
                  <c:v>-328</c:v>
                </c:pt>
                <c:pt idx="1846">
                  <c:v>40</c:v>
                </c:pt>
                <c:pt idx="1847">
                  <c:v>288</c:v>
                </c:pt>
                <c:pt idx="1848">
                  <c:v>-240</c:v>
                </c:pt>
                <c:pt idx="1849">
                  <c:v>-128</c:v>
                </c:pt>
                <c:pt idx="1850">
                  <c:v>328</c:v>
                </c:pt>
                <c:pt idx="1851">
                  <c:v>-112</c:v>
                </c:pt>
                <c:pt idx="1852">
                  <c:v>-264</c:v>
                </c:pt>
                <c:pt idx="1853">
                  <c:v>264</c:v>
                </c:pt>
                <c:pt idx="1854">
                  <c:v>64</c:v>
                </c:pt>
                <c:pt idx="1855">
                  <c:v>-328</c:v>
                </c:pt>
                <c:pt idx="1856">
                  <c:v>152</c:v>
                </c:pt>
                <c:pt idx="1857">
                  <c:v>208</c:v>
                </c:pt>
                <c:pt idx="1858">
                  <c:v>-312</c:v>
                </c:pt>
                <c:pt idx="1859">
                  <c:v>-8</c:v>
                </c:pt>
                <c:pt idx="1860">
                  <c:v>304</c:v>
                </c:pt>
                <c:pt idx="1861">
                  <c:v>-216</c:v>
                </c:pt>
                <c:pt idx="1862">
                  <c:v>-160</c:v>
                </c:pt>
                <c:pt idx="1863">
                  <c:v>320</c:v>
                </c:pt>
                <c:pt idx="1864">
                  <c:v>-72</c:v>
                </c:pt>
                <c:pt idx="1865">
                  <c:v>-280</c:v>
                </c:pt>
                <c:pt idx="1866">
                  <c:v>240</c:v>
                </c:pt>
                <c:pt idx="1867">
                  <c:v>104</c:v>
                </c:pt>
                <c:pt idx="1868">
                  <c:v>-328</c:v>
                </c:pt>
                <c:pt idx="1869">
                  <c:v>120</c:v>
                </c:pt>
                <c:pt idx="1870">
                  <c:v>240</c:v>
                </c:pt>
                <c:pt idx="1871">
                  <c:v>-288</c:v>
                </c:pt>
                <c:pt idx="1872">
                  <c:v>-40</c:v>
                </c:pt>
                <c:pt idx="1873">
                  <c:v>320</c:v>
                </c:pt>
                <c:pt idx="1874">
                  <c:v>-184</c:v>
                </c:pt>
                <c:pt idx="1875">
                  <c:v>-192</c:v>
                </c:pt>
                <c:pt idx="1876">
                  <c:v>312</c:v>
                </c:pt>
                <c:pt idx="1877">
                  <c:v>-16</c:v>
                </c:pt>
                <c:pt idx="1878">
                  <c:v>-296</c:v>
                </c:pt>
                <c:pt idx="1879">
                  <c:v>216</c:v>
                </c:pt>
                <c:pt idx="1880">
                  <c:v>136</c:v>
                </c:pt>
                <c:pt idx="1881">
                  <c:v>-328</c:v>
                </c:pt>
                <c:pt idx="1882">
                  <c:v>88</c:v>
                </c:pt>
                <c:pt idx="1883">
                  <c:v>264</c:v>
                </c:pt>
                <c:pt idx="1884">
                  <c:v>-272</c:v>
                </c:pt>
                <c:pt idx="1885">
                  <c:v>-80</c:v>
                </c:pt>
                <c:pt idx="1886">
                  <c:v>320</c:v>
                </c:pt>
                <c:pt idx="1887">
                  <c:v>-144</c:v>
                </c:pt>
                <c:pt idx="1888">
                  <c:v>-232</c:v>
                </c:pt>
                <c:pt idx="1889">
                  <c:v>288</c:v>
                </c:pt>
                <c:pt idx="1890">
                  <c:v>8</c:v>
                </c:pt>
                <c:pt idx="1891">
                  <c:v>-304</c:v>
                </c:pt>
                <c:pt idx="1892">
                  <c:v>192</c:v>
                </c:pt>
                <c:pt idx="1893">
                  <c:v>176</c:v>
                </c:pt>
                <c:pt idx="1894">
                  <c:v>-312</c:v>
                </c:pt>
                <c:pt idx="1895">
                  <c:v>40</c:v>
                </c:pt>
                <c:pt idx="1896">
                  <c:v>280</c:v>
                </c:pt>
                <c:pt idx="1897">
                  <c:v>-240</c:v>
                </c:pt>
                <c:pt idx="1898">
                  <c:v>-112</c:v>
                </c:pt>
                <c:pt idx="1899">
                  <c:v>320</c:v>
                </c:pt>
                <c:pt idx="1900">
                  <c:v>-112</c:v>
                </c:pt>
                <c:pt idx="1901">
                  <c:v>-256</c:v>
                </c:pt>
                <c:pt idx="1902">
                  <c:v>264</c:v>
                </c:pt>
                <c:pt idx="1903">
                  <c:v>48</c:v>
                </c:pt>
                <c:pt idx="1904">
                  <c:v>-328</c:v>
                </c:pt>
                <c:pt idx="1905">
                  <c:v>160</c:v>
                </c:pt>
                <c:pt idx="1906">
                  <c:v>200</c:v>
                </c:pt>
                <c:pt idx="1907">
                  <c:v>-312</c:v>
                </c:pt>
                <c:pt idx="1908">
                  <c:v>-8</c:v>
                </c:pt>
                <c:pt idx="1909">
                  <c:v>296</c:v>
                </c:pt>
                <c:pt idx="1910">
                  <c:v>-216</c:v>
                </c:pt>
                <c:pt idx="1911">
                  <c:v>-160</c:v>
                </c:pt>
                <c:pt idx="1912">
                  <c:v>304</c:v>
                </c:pt>
                <c:pt idx="1913">
                  <c:v>-64</c:v>
                </c:pt>
                <c:pt idx="1914">
                  <c:v>-272</c:v>
                </c:pt>
                <c:pt idx="1915">
                  <c:v>248</c:v>
                </c:pt>
                <c:pt idx="1916">
                  <c:v>96</c:v>
                </c:pt>
                <c:pt idx="1917">
                  <c:v>-328</c:v>
                </c:pt>
                <c:pt idx="1918">
                  <c:v>112</c:v>
                </c:pt>
                <c:pt idx="1919">
                  <c:v>232</c:v>
                </c:pt>
                <c:pt idx="1920">
                  <c:v>-288</c:v>
                </c:pt>
                <c:pt idx="1921">
                  <c:v>-40</c:v>
                </c:pt>
                <c:pt idx="1922">
                  <c:v>312</c:v>
                </c:pt>
                <c:pt idx="1923">
                  <c:v>-176</c:v>
                </c:pt>
                <c:pt idx="1924">
                  <c:v>-184</c:v>
                </c:pt>
                <c:pt idx="1925">
                  <c:v>296</c:v>
                </c:pt>
                <c:pt idx="1926">
                  <c:v>-24</c:v>
                </c:pt>
                <c:pt idx="1927">
                  <c:v>-296</c:v>
                </c:pt>
                <c:pt idx="1928">
                  <c:v>216</c:v>
                </c:pt>
                <c:pt idx="1929">
                  <c:v>128</c:v>
                </c:pt>
                <c:pt idx="1930">
                  <c:v>-320</c:v>
                </c:pt>
                <c:pt idx="1931">
                  <c:v>80</c:v>
                </c:pt>
                <c:pt idx="1932">
                  <c:v>248</c:v>
                </c:pt>
                <c:pt idx="1933">
                  <c:v>-272</c:v>
                </c:pt>
                <c:pt idx="1934">
                  <c:v>-80</c:v>
                </c:pt>
                <c:pt idx="1935">
                  <c:v>320</c:v>
                </c:pt>
                <c:pt idx="1936">
                  <c:v>-144</c:v>
                </c:pt>
                <c:pt idx="1937">
                  <c:v>-208</c:v>
                </c:pt>
                <c:pt idx="1938">
                  <c:v>288</c:v>
                </c:pt>
                <c:pt idx="1939">
                  <c:v>8</c:v>
                </c:pt>
                <c:pt idx="1940">
                  <c:v>-304</c:v>
                </c:pt>
                <c:pt idx="1941">
                  <c:v>184</c:v>
                </c:pt>
                <c:pt idx="1942">
                  <c:v>160</c:v>
                </c:pt>
                <c:pt idx="1943">
                  <c:v>-312</c:v>
                </c:pt>
                <c:pt idx="1944">
                  <c:v>48</c:v>
                </c:pt>
                <c:pt idx="1945">
                  <c:v>280</c:v>
                </c:pt>
                <c:pt idx="1946">
                  <c:v>-248</c:v>
                </c:pt>
                <c:pt idx="1947">
                  <c:v>-120</c:v>
                </c:pt>
                <c:pt idx="1948">
                  <c:v>312</c:v>
                </c:pt>
                <c:pt idx="1949">
                  <c:v>-112</c:v>
                </c:pt>
                <c:pt idx="1950">
                  <c:v>-248</c:v>
                </c:pt>
                <c:pt idx="1951">
                  <c:v>272</c:v>
                </c:pt>
                <c:pt idx="1952">
                  <c:v>48</c:v>
                </c:pt>
                <c:pt idx="1953">
                  <c:v>-320</c:v>
                </c:pt>
                <c:pt idx="1954">
                  <c:v>160</c:v>
                </c:pt>
                <c:pt idx="1955">
                  <c:v>200</c:v>
                </c:pt>
                <c:pt idx="1956">
                  <c:v>-304</c:v>
                </c:pt>
                <c:pt idx="1957">
                  <c:v>0</c:v>
                </c:pt>
                <c:pt idx="1958">
                  <c:v>304</c:v>
                </c:pt>
                <c:pt idx="1959">
                  <c:v>-216</c:v>
                </c:pt>
                <c:pt idx="1960">
                  <c:v>-152</c:v>
                </c:pt>
                <c:pt idx="1961">
                  <c:v>304</c:v>
                </c:pt>
                <c:pt idx="1962">
                  <c:v>-72</c:v>
                </c:pt>
                <c:pt idx="1963">
                  <c:v>-272</c:v>
                </c:pt>
                <c:pt idx="1964">
                  <c:v>248</c:v>
                </c:pt>
                <c:pt idx="1965">
                  <c:v>88</c:v>
                </c:pt>
                <c:pt idx="1966">
                  <c:v>-320</c:v>
                </c:pt>
                <c:pt idx="1967">
                  <c:v>120</c:v>
                </c:pt>
                <c:pt idx="1968">
                  <c:v>232</c:v>
                </c:pt>
                <c:pt idx="1969">
                  <c:v>-280</c:v>
                </c:pt>
                <c:pt idx="1970">
                  <c:v>-40</c:v>
                </c:pt>
                <c:pt idx="1971">
                  <c:v>296</c:v>
                </c:pt>
                <c:pt idx="1972">
                  <c:v>-176</c:v>
                </c:pt>
                <c:pt idx="1973">
                  <c:v>-184</c:v>
                </c:pt>
                <c:pt idx="1974">
                  <c:v>304</c:v>
                </c:pt>
                <c:pt idx="1975">
                  <c:v>-24</c:v>
                </c:pt>
                <c:pt idx="1976">
                  <c:v>-288</c:v>
                </c:pt>
                <c:pt idx="1977">
                  <c:v>216</c:v>
                </c:pt>
                <c:pt idx="1978">
                  <c:v>128</c:v>
                </c:pt>
                <c:pt idx="1979">
                  <c:v>-312</c:v>
                </c:pt>
                <c:pt idx="1980">
                  <c:v>80</c:v>
                </c:pt>
                <c:pt idx="1981">
                  <c:v>256</c:v>
                </c:pt>
                <c:pt idx="1982">
                  <c:v>-264</c:v>
                </c:pt>
                <c:pt idx="1983">
                  <c:v>-72</c:v>
                </c:pt>
                <c:pt idx="1984">
                  <c:v>304</c:v>
                </c:pt>
                <c:pt idx="1985">
                  <c:v>-144</c:v>
                </c:pt>
                <c:pt idx="1986">
                  <c:v>-216</c:v>
                </c:pt>
                <c:pt idx="1987">
                  <c:v>296</c:v>
                </c:pt>
                <c:pt idx="1988">
                  <c:v>8</c:v>
                </c:pt>
                <c:pt idx="1989">
                  <c:v>-296</c:v>
                </c:pt>
                <c:pt idx="1990">
                  <c:v>192</c:v>
                </c:pt>
                <c:pt idx="1991">
                  <c:v>160</c:v>
                </c:pt>
                <c:pt idx="1992">
                  <c:v>-312</c:v>
                </c:pt>
                <c:pt idx="1993">
                  <c:v>48</c:v>
                </c:pt>
                <c:pt idx="1994">
                  <c:v>280</c:v>
                </c:pt>
                <c:pt idx="1995">
                  <c:v>-248</c:v>
                </c:pt>
                <c:pt idx="1996">
                  <c:v>-104</c:v>
                </c:pt>
                <c:pt idx="1997">
                  <c:v>312</c:v>
                </c:pt>
                <c:pt idx="1998">
                  <c:v>-112</c:v>
                </c:pt>
                <c:pt idx="1999">
                  <c:v>-240</c:v>
                </c:pt>
                <c:pt idx="2000">
                  <c:v>264</c:v>
                </c:pt>
                <c:pt idx="2001">
                  <c:v>48</c:v>
                </c:pt>
                <c:pt idx="2002">
                  <c:v>-312</c:v>
                </c:pt>
                <c:pt idx="2003">
                  <c:v>160</c:v>
                </c:pt>
                <c:pt idx="2004">
                  <c:v>200</c:v>
                </c:pt>
                <c:pt idx="2005">
                  <c:v>-304</c:v>
                </c:pt>
                <c:pt idx="2006">
                  <c:v>0</c:v>
                </c:pt>
                <c:pt idx="2007">
                  <c:v>288</c:v>
                </c:pt>
                <c:pt idx="2008">
                  <c:v>-216</c:v>
                </c:pt>
                <c:pt idx="2009">
                  <c:v>-136</c:v>
                </c:pt>
                <c:pt idx="2010">
                  <c:v>312</c:v>
                </c:pt>
                <c:pt idx="2011">
                  <c:v>-72</c:v>
                </c:pt>
                <c:pt idx="2012">
                  <c:v>-272</c:v>
                </c:pt>
                <c:pt idx="2013">
                  <c:v>240</c:v>
                </c:pt>
                <c:pt idx="2014">
                  <c:v>80</c:v>
                </c:pt>
                <c:pt idx="2015">
                  <c:v>-312</c:v>
                </c:pt>
                <c:pt idx="2016">
                  <c:v>120</c:v>
                </c:pt>
                <c:pt idx="2017">
                  <c:v>224</c:v>
                </c:pt>
                <c:pt idx="2018">
                  <c:v>-280</c:v>
                </c:pt>
                <c:pt idx="2019">
                  <c:v>-32</c:v>
                </c:pt>
                <c:pt idx="2020">
                  <c:v>296</c:v>
                </c:pt>
                <c:pt idx="2021">
                  <c:v>-184</c:v>
                </c:pt>
                <c:pt idx="2022">
                  <c:v>-184</c:v>
                </c:pt>
                <c:pt idx="2023">
                  <c:v>296</c:v>
                </c:pt>
                <c:pt idx="2024">
                  <c:v>-24</c:v>
                </c:pt>
                <c:pt idx="2025">
                  <c:v>-280</c:v>
                </c:pt>
                <c:pt idx="2026">
                  <c:v>216</c:v>
                </c:pt>
                <c:pt idx="2027">
                  <c:v>120</c:v>
                </c:pt>
                <c:pt idx="2028">
                  <c:v>-320</c:v>
                </c:pt>
                <c:pt idx="2029">
                  <c:v>88</c:v>
                </c:pt>
                <c:pt idx="2030">
                  <c:v>240</c:v>
                </c:pt>
                <c:pt idx="2031">
                  <c:v>-264</c:v>
                </c:pt>
                <c:pt idx="2032">
                  <c:v>-64</c:v>
                </c:pt>
                <c:pt idx="2033">
                  <c:v>312</c:v>
                </c:pt>
                <c:pt idx="2034">
                  <c:v>-144</c:v>
                </c:pt>
                <c:pt idx="2035">
                  <c:v>-208</c:v>
                </c:pt>
                <c:pt idx="2036">
                  <c:v>280</c:v>
                </c:pt>
                <c:pt idx="2037">
                  <c:v>8</c:v>
                </c:pt>
                <c:pt idx="2038">
                  <c:v>-288</c:v>
                </c:pt>
                <c:pt idx="2039">
                  <c:v>200</c:v>
                </c:pt>
                <c:pt idx="2040">
                  <c:v>168</c:v>
                </c:pt>
                <c:pt idx="2041">
                  <c:v>-312</c:v>
                </c:pt>
                <c:pt idx="2042">
                  <c:v>56</c:v>
                </c:pt>
                <c:pt idx="2043">
                  <c:v>264</c:v>
                </c:pt>
                <c:pt idx="2044">
                  <c:v>-240</c:v>
                </c:pt>
                <c:pt idx="2045">
                  <c:v>-96</c:v>
                </c:pt>
                <c:pt idx="2046">
                  <c:v>320</c:v>
                </c:pt>
                <c:pt idx="2047">
                  <c:v>-112</c:v>
                </c:pt>
                <c:pt idx="2048">
                  <c:v>-240</c:v>
                </c:pt>
                <c:pt idx="2049">
                  <c:v>264</c:v>
                </c:pt>
                <c:pt idx="2050">
                  <c:v>40</c:v>
                </c:pt>
                <c:pt idx="2051">
                  <c:v>-304</c:v>
                </c:pt>
                <c:pt idx="2052">
                  <c:v>152</c:v>
                </c:pt>
                <c:pt idx="2053">
                  <c:v>200</c:v>
                </c:pt>
                <c:pt idx="2054">
                  <c:v>-304</c:v>
                </c:pt>
                <c:pt idx="2055">
                  <c:v>8</c:v>
                </c:pt>
                <c:pt idx="2056">
                  <c:v>280</c:v>
                </c:pt>
                <c:pt idx="2057">
                  <c:v>-216</c:v>
                </c:pt>
                <c:pt idx="2058">
                  <c:v>-136</c:v>
                </c:pt>
                <c:pt idx="2059">
                  <c:v>304</c:v>
                </c:pt>
                <c:pt idx="2060">
                  <c:v>-72</c:v>
                </c:pt>
                <c:pt idx="2061">
                  <c:v>-248</c:v>
                </c:pt>
                <c:pt idx="2062">
                  <c:v>248</c:v>
                </c:pt>
                <c:pt idx="2063">
                  <c:v>80</c:v>
                </c:pt>
                <c:pt idx="2064">
                  <c:v>-312</c:v>
                </c:pt>
                <c:pt idx="2065">
                  <c:v>120</c:v>
                </c:pt>
                <c:pt idx="2066">
                  <c:v>216</c:v>
                </c:pt>
                <c:pt idx="2067">
                  <c:v>-288</c:v>
                </c:pt>
                <c:pt idx="2068">
                  <c:v>-16</c:v>
                </c:pt>
                <c:pt idx="2069">
                  <c:v>304</c:v>
                </c:pt>
                <c:pt idx="2070">
                  <c:v>-176</c:v>
                </c:pt>
                <c:pt idx="2071">
                  <c:v>-176</c:v>
                </c:pt>
                <c:pt idx="2072">
                  <c:v>296</c:v>
                </c:pt>
                <c:pt idx="2073">
                  <c:v>-32</c:v>
                </c:pt>
                <c:pt idx="2074">
                  <c:v>-272</c:v>
                </c:pt>
                <c:pt idx="2075">
                  <c:v>216</c:v>
                </c:pt>
                <c:pt idx="2076">
                  <c:v>120</c:v>
                </c:pt>
                <c:pt idx="2077">
                  <c:v>-312</c:v>
                </c:pt>
                <c:pt idx="2078">
                  <c:v>96</c:v>
                </c:pt>
                <c:pt idx="2079">
                  <c:v>240</c:v>
                </c:pt>
                <c:pt idx="2080">
                  <c:v>-264</c:v>
                </c:pt>
                <c:pt idx="2081">
                  <c:v>-56</c:v>
                </c:pt>
                <c:pt idx="2082">
                  <c:v>304</c:v>
                </c:pt>
                <c:pt idx="2083">
                  <c:v>-144</c:v>
                </c:pt>
                <c:pt idx="2084">
                  <c:v>-200</c:v>
                </c:pt>
                <c:pt idx="2085">
                  <c:v>288</c:v>
                </c:pt>
                <c:pt idx="2086">
                  <c:v>0</c:v>
                </c:pt>
                <c:pt idx="2087">
                  <c:v>-288</c:v>
                </c:pt>
                <c:pt idx="2088">
                  <c:v>184</c:v>
                </c:pt>
                <c:pt idx="2089">
                  <c:v>152</c:v>
                </c:pt>
                <c:pt idx="2090">
                  <c:v>-304</c:v>
                </c:pt>
                <c:pt idx="2091">
                  <c:v>48</c:v>
                </c:pt>
                <c:pt idx="2092">
                  <c:v>264</c:v>
                </c:pt>
                <c:pt idx="2093">
                  <c:v>-240</c:v>
                </c:pt>
                <c:pt idx="2094">
                  <c:v>-104</c:v>
                </c:pt>
                <c:pt idx="2095">
                  <c:v>312</c:v>
                </c:pt>
                <c:pt idx="2096">
                  <c:v>-112</c:v>
                </c:pt>
                <c:pt idx="2097">
                  <c:v>-224</c:v>
                </c:pt>
                <c:pt idx="2098">
                  <c:v>264</c:v>
                </c:pt>
                <c:pt idx="2099">
                  <c:v>32</c:v>
                </c:pt>
                <c:pt idx="2100">
                  <c:v>-304</c:v>
                </c:pt>
                <c:pt idx="2101">
                  <c:v>152</c:v>
                </c:pt>
                <c:pt idx="2102">
                  <c:v>184</c:v>
                </c:pt>
                <c:pt idx="2103">
                  <c:v>-296</c:v>
                </c:pt>
                <c:pt idx="2104">
                  <c:v>8</c:v>
                </c:pt>
                <c:pt idx="2105">
                  <c:v>280</c:v>
                </c:pt>
                <c:pt idx="2106">
                  <c:v>-216</c:v>
                </c:pt>
                <c:pt idx="2107">
                  <c:v>-128</c:v>
                </c:pt>
                <c:pt idx="2108">
                  <c:v>304</c:v>
                </c:pt>
                <c:pt idx="2109">
                  <c:v>-80</c:v>
                </c:pt>
                <c:pt idx="2110">
                  <c:v>-256</c:v>
                </c:pt>
                <c:pt idx="2111">
                  <c:v>240</c:v>
                </c:pt>
                <c:pt idx="2112">
                  <c:v>80</c:v>
                </c:pt>
                <c:pt idx="2113">
                  <c:v>-312</c:v>
                </c:pt>
                <c:pt idx="2114">
                  <c:v>128</c:v>
                </c:pt>
                <c:pt idx="2115">
                  <c:v>216</c:v>
                </c:pt>
                <c:pt idx="2116">
                  <c:v>-288</c:v>
                </c:pt>
                <c:pt idx="2117">
                  <c:v>-16</c:v>
                </c:pt>
                <c:pt idx="2118">
                  <c:v>288</c:v>
                </c:pt>
                <c:pt idx="2119">
                  <c:v>-176</c:v>
                </c:pt>
                <c:pt idx="2120">
                  <c:v>-168</c:v>
                </c:pt>
                <c:pt idx="2121">
                  <c:v>296</c:v>
                </c:pt>
                <c:pt idx="2122">
                  <c:v>-48</c:v>
                </c:pt>
                <c:pt idx="2123">
                  <c:v>-280</c:v>
                </c:pt>
                <c:pt idx="2124">
                  <c:v>216</c:v>
                </c:pt>
                <c:pt idx="2125">
                  <c:v>120</c:v>
                </c:pt>
                <c:pt idx="2126">
                  <c:v>-304</c:v>
                </c:pt>
                <c:pt idx="2127">
                  <c:v>104</c:v>
                </c:pt>
                <c:pt idx="2128">
                  <c:v>240</c:v>
                </c:pt>
                <c:pt idx="2129">
                  <c:v>-256</c:v>
                </c:pt>
                <c:pt idx="2130">
                  <c:v>-56</c:v>
                </c:pt>
                <c:pt idx="2131">
                  <c:v>296</c:v>
                </c:pt>
                <c:pt idx="2132">
                  <c:v>-152</c:v>
                </c:pt>
                <c:pt idx="2133">
                  <c:v>-200</c:v>
                </c:pt>
                <c:pt idx="2134">
                  <c:v>288</c:v>
                </c:pt>
                <c:pt idx="2135">
                  <c:v>0</c:v>
                </c:pt>
                <c:pt idx="2136">
                  <c:v>-280</c:v>
                </c:pt>
                <c:pt idx="2137">
                  <c:v>192</c:v>
                </c:pt>
                <c:pt idx="2138">
                  <c:v>144</c:v>
                </c:pt>
                <c:pt idx="2139">
                  <c:v>-312</c:v>
                </c:pt>
                <c:pt idx="2140">
                  <c:v>56</c:v>
                </c:pt>
                <c:pt idx="2141">
                  <c:v>256</c:v>
                </c:pt>
                <c:pt idx="2142">
                  <c:v>-240</c:v>
                </c:pt>
                <c:pt idx="2143">
                  <c:v>-96</c:v>
                </c:pt>
                <c:pt idx="2144">
                  <c:v>304</c:v>
                </c:pt>
                <c:pt idx="2145">
                  <c:v>-120</c:v>
                </c:pt>
                <c:pt idx="2146">
                  <c:v>-224</c:v>
                </c:pt>
                <c:pt idx="2147">
                  <c:v>264</c:v>
                </c:pt>
                <c:pt idx="2148">
                  <c:v>40</c:v>
                </c:pt>
                <c:pt idx="2149">
                  <c:v>-304</c:v>
                </c:pt>
                <c:pt idx="2150">
                  <c:v>168</c:v>
                </c:pt>
                <c:pt idx="2151">
                  <c:v>184</c:v>
                </c:pt>
                <c:pt idx="2152">
                  <c:v>-296</c:v>
                </c:pt>
                <c:pt idx="2153">
                  <c:v>16</c:v>
                </c:pt>
                <c:pt idx="2154">
                  <c:v>264</c:v>
                </c:pt>
                <c:pt idx="2155">
                  <c:v>-216</c:v>
                </c:pt>
                <c:pt idx="2156">
                  <c:v>-128</c:v>
                </c:pt>
                <c:pt idx="2157">
                  <c:v>304</c:v>
                </c:pt>
                <c:pt idx="2158">
                  <c:v>-80</c:v>
                </c:pt>
                <c:pt idx="2159">
                  <c:v>-248</c:v>
                </c:pt>
                <c:pt idx="2160">
                  <c:v>240</c:v>
                </c:pt>
                <c:pt idx="2161">
                  <c:v>72</c:v>
                </c:pt>
                <c:pt idx="2162">
                  <c:v>-304</c:v>
                </c:pt>
                <c:pt idx="2163">
                  <c:v>136</c:v>
                </c:pt>
                <c:pt idx="2164">
                  <c:v>200</c:v>
                </c:pt>
                <c:pt idx="2165">
                  <c:v>-280</c:v>
                </c:pt>
                <c:pt idx="2166">
                  <c:v>-16</c:v>
                </c:pt>
                <c:pt idx="2167">
                  <c:v>280</c:v>
                </c:pt>
                <c:pt idx="2168">
                  <c:v>-192</c:v>
                </c:pt>
                <c:pt idx="2169">
                  <c:v>-168</c:v>
                </c:pt>
                <c:pt idx="2170">
                  <c:v>280</c:v>
                </c:pt>
                <c:pt idx="2171">
                  <c:v>-40</c:v>
                </c:pt>
                <c:pt idx="2172">
                  <c:v>-272</c:v>
                </c:pt>
                <c:pt idx="2173">
                  <c:v>216</c:v>
                </c:pt>
                <c:pt idx="2174">
                  <c:v>112</c:v>
                </c:pt>
                <c:pt idx="2175">
                  <c:v>-312</c:v>
                </c:pt>
                <c:pt idx="2176">
                  <c:v>104</c:v>
                </c:pt>
                <c:pt idx="2177">
                  <c:v>224</c:v>
                </c:pt>
                <c:pt idx="2178">
                  <c:v>-264</c:v>
                </c:pt>
                <c:pt idx="2179">
                  <c:v>-56</c:v>
                </c:pt>
                <c:pt idx="2180">
                  <c:v>296</c:v>
                </c:pt>
                <c:pt idx="2181">
                  <c:v>-152</c:v>
                </c:pt>
                <c:pt idx="2182">
                  <c:v>-200</c:v>
                </c:pt>
                <c:pt idx="2183">
                  <c:v>272</c:v>
                </c:pt>
                <c:pt idx="2184">
                  <c:v>-8</c:v>
                </c:pt>
                <c:pt idx="2185">
                  <c:v>-280</c:v>
                </c:pt>
                <c:pt idx="2186">
                  <c:v>192</c:v>
                </c:pt>
                <c:pt idx="2187">
                  <c:v>144</c:v>
                </c:pt>
                <c:pt idx="2188">
                  <c:v>-304</c:v>
                </c:pt>
                <c:pt idx="2189">
                  <c:v>48</c:v>
                </c:pt>
                <c:pt idx="2190">
                  <c:v>248</c:v>
                </c:pt>
                <c:pt idx="2191">
                  <c:v>-240</c:v>
                </c:pt>
                <c:pt idx="2192">
                  <c:v>-88</c:v>
                </c:pt>
                <c:pt idx="2193">
                  <c:v>296</c:v>
                </c:pt>
                <c:pt idx="2194">
                  <c:v>-120</c:v>
                </c:pt>
                <c:pt idx="2195">
                  <c:v>-216</c:v>
                </c:pt>
                <c:pt idx="2196">
                  <c:v>264</c:v>
                </c:pt>
                <c:pt idx="2197">
                  <c:v>32</c:v>
                </c:pt>
                <c:pt idx="2198">
                  <c:v>-296</c:v>
                </c:pt>
                <c:pt idx="2199">
                  <c:v>152</c:v>
                </c:pt>
                <c:pt idx="2200">
                  <c:v>176</c:v>
                </c:pt>
                <c:pt idx="2201">
                  <c:v>-296</c:v>
                </c:pt>
                <c:pt idx="2202">
                  <c:v>24</c:v>
                </c:pt>
                <c:pt idx="2203">
                  <c:v>264</c:v>
                </c:pt>
                <c:pt idx="2204">
                  <c:v>-216</c:v>
                </c:pt>
                <c:pt idx="2205">
                  <c:v>-128</c:v>
                </c:pt>
                <c:pt idx="2206">
                  <c:v>296</c:v>
                </c:pt>
                <c:pt idx="2207">
                  <c:v>-80</c:v>
                </c:pt>
                <c:pt idx="2208">
                  <c:v>-240</c:v>
                </c:pt>
                <c:pt idx="2209">
                  <c:v>240</c:v>
                </c:pt>
                <c:pt idx="2210">
                  <c:v>72</c:v>
                </c:pt>
                <c:pt idx="2211">
                  <c:v>-304</c:v>
                </c:pt>
                <c:pt idx="2212">
                  <c:v>128</c:v>
                </c:pt>
                <c:pt idx="2213">
                  <c:v>200</c:v>
                </c:pt>
                <c:pt idx="2214">
                  <c:v>-272</c:v>
                </c:pt>
                <c:pt idx="2215">
                  <c:v>-16</c:v>
                </c:pt>
                <c:pt idx="2216">
                  <c:v>288</c:v>
                </c:pt>
                <c:pt idx="2217">
                  <c:v>-184</c:v>
                </c:pt>
                <c:pt idx="2218">
                  <c:v>-152</c:v>
                </c:pt>
                <c:pt idx="2219">
                  <c:v>288</c:v>
                </c:pt>
                <c:pt idx="2220">
                  <c:v>-48</c:v>
                </c:pt>
                <c:pt idx="2221">
                  <c:v>-264</c:v>
                </c:pt>
                <c:pt idx="2222">
                  <c:v>224</c:v>
                </c:pt>
                <c:pt idx="2223">
                  <c:v>112</c:v>
                </c:pt>
                <c:pt idx="2224">
                  <c:v>-304</c:v>
                </c:pt>
                <c:pt idx="2225">
                  <c:v>104</c:v>
                </c:pt>
                <c:pt idx="2226">
                  <c:v>224</c:v>
                </c:pt>
                <c:pt idx="2227">
                  <c:v>-256</c:v>
                </c:pt>
                <c:pt idx="2228">
                  <c:v>-56</c:v>
                </c:pt>
                <c:pt idx="2229">
                  <c:v>296</c:v>
                </c:pt>
                <c:pt idx="2230">
                  <c:v>-152</c:v>
                </c:pt>
                <c:pt idx="2231">
                  <c:v>-184</c:v>
                </c:pt>
                <c:pt idx="2232">
                  <c:v>280</c:v>
                </c:pt>
                <c:pt idx="2233">
                  <c:v>-8</c:v>
                </c:pt>
                <c:pt idx="2234">
                  <c:v>-280</c:v>
                </c:pt>
                <c:pt idx="2235">
                  <c:v>192</c:v>
                </c:pt>
                <c:pt idx="2236">
                  <c:v>136</c:v>
                </c:pt>
                <c:pt idx="2237">
                  <c:v>-296</c:v>
                </c:pt>
                <c:pt idx="2238">
                  <c:v>64</c:v>
                </c:pt>
                <c:pt idx="2239">
                  <c:v>256</c:v>
                </c:pt>
                <c:pt idx="2240">
                  <c:v>-248</c:v>
                </c:pt>
                <c:pt idx="2241">
                  <c:v>-88</c:v>
                </c:pt>
                <c:pt idx="2242">
                  <c:v>296</c:v>
                </c:pt>
                <c:pt idx="2243">
                  <c:v>-120</c:v>
                </c:pt>
                <c:pt idx="2244">
                  <c:v>-216</c:v>
                </c:pt>
                <c:pt idx="2245">
                  <c:v>264</c:v>
                </c:pt>
                <c:pt idx="2246">
                  <c:v>24</c:v>
                </c:pt>
                <c:pt idx="2247">
                  <c:v>-288</c:v>
                </c:pt>
                <c:pt idx="2248">
                  <c:v>160</c:v>
                </c:pt>
                <c:pt idx="2249">
                  <c:v>168</c:v>
                </c:pt>
                <c:pt idx="2250">
                  <c:v>-296</c:v>
                </c:pt>
                <c:pt idx="2251">
                  <c:v>16</c:v>
                </c:pt>
                <c:pt idx="2252">
                  <c:v>264</c:v>
                </c:pt>
                <c:pt idx="2253">
                  <c:v>-216</c:v>
                </c:pt>
                <c:pt idx="2254">
                  <c:v>-120</c:v>
                </c:pt>
                <c:pt idx="2255">
                  <c:v>288</c:v>
                </c:pt>
                <c:pt idx="2256">
                  <c:v>-88</c:v>
                </c:pt>
                <c:pt idx="2257">
                  <c:v>-248</c:v>
                </c:pt>
                <c:pt idx="2258">
                  <c:v>232</c:v>
                </c:pt>
                <c:pt idx="2259">
                  <c:v>72</c:v>
                </c:pt>
                <c:pt idx="2260">
                  <c:v>-296</c:v>
                </c:pt>
                <c:pt idx="2261">
                  <c:v>136</c:v>
                </c:pt>
                <c:pt idx="2262">
                  <c:v>200</c:v>
                </c:pt>
                <c:pt idx="2263">
                  <c:v>-280</c:v>
                </c:pt>
                <c:pt idx="2264">
                  <c:v>-16</c:v>
                </c:pt>
                <c:pt idx="2265">
                  <c:v>272</c:v>
                </c:pt>
                <c:pt idx="2266">
                  <c:v>-184</c:v>
                </c:pt>
                <c:pt idx="2267">
                  <c:v>-152</c:v>
                </c:pt>
                <c:pt idx="2268">
                  <c:v>280</c:v>
                </c:pt>
                <c:pt idx="2269">
                  <c:v>-48</c:v>
                </c:pt>
                <c:pt idx="2270">
                  <c:v>-256</c:v>
                </c:pt>
                <c:pt idx="2271">
                  <c:v>224</c:v>
                </c:pt>
                <c:pt idx="2272">
                  <c:v>96</c:v>
                </c:pt>
                <c:pt idx="2273">
                  <c:v>-304</c:v>
                </c:pt>
                <c:pt idx="2274">
                  <c:v>104</c:v>
                </c:pt>
                <c:pt idx="2275">
                  <c:v>224</c:v>
                </c:pt>
                <c:pt idx="2276">
                  <c:v>-256</c:v>
                </c:pt>
                <c:pt idx="2277">
                  <c:v>-48</c:v>
                </c:pt>
                <c:pt idx="2278">
                  <c:v>288</c:v>
                </c:pt>
                <c:pt idx="2279">
                  <c:v>-160</c:v>
                </c:pt>
                <c:pt idx="2280">
                  <c:v>-184</c:v>
                </c:pt>
                <c:pt idx="2281">
                  <c:v>272</c:v>
                </c:pt>
                <c:pt idx="2282">
                  <c:v>-8</c:v>
                </c:pt>
                <c:pt idx="2283">
                  <c:v>-272</c:v>
                </c:pt>
                <c:pt idx="2284">
                  <c:v>200</c:v>
                </c:pt>
                <c:pt idx="2285">
                  <c:v>128</c:v>
                </c:pt>
                <c:pt idx="2286">
                  <c:v>-296</c:v>
                </c:pt>
                <c:pt idx="2287">
                  <c:v>56</c:v>
                </c:pt>
                <c:pt idx="2288">
                  <c:v>240</c:v>
                </c:pt>
                <c:pt idx="2289">
                  <c:v>-240</c:v>
                </c:pt>
                <c:pt idx="2290">
                  <c:v>-80</c:v>
                </c:pt>
                <c:pt idx="2291">
                  <c:v>296</c:v>
                </c:pt>
                <c:pt idx="2292">
                  <c:v>-120</c:v>
                </c:pt>
                <c:pt idx="2293">
                  <c:v>-208</c:v>
                </c:pt>
                <c:pt idx="2294">
                  <c:v>264</c:v>
                </c:pt>
                <c:pt idx="2295">
                  <c:v>24</c:v>
                </c:pt>
                <c:pt idx="2296">
                  <c:v>-280</c:v>
                </c:pt>
                <c:pt idx="2297">
                  <c:v>168</c:v>
                </c:pt>
                <c:pt idx="2298">
                  <c:v>168</c:v>
                </c:pt>
                <c:pt idx="2299">
                  <c:v>-288</c:v>
                </c:pt>
                <c:pt idx="2300">
                  <c:v>24</c:v>
                </c:pt>
                <c:pt idx="2301">
                  <c:v>264</c:v>
                </c:pt>
                <c:pt idx="2302">
                  <c:v>-216</c:v>
                </c:pt>
                <c:pt idx="2303">
                  <c:v>-112</c:v>
                </c:pt>
                <c:pt idx="2304">
                  <c:v>296</c:v>
                </c:pt>
                <c:pt idx="2305">
                  <c:v>-88</c:v>
                </c:pt>
                <c:pt idx="2306">
                  <c:v>-232</c:v>
                </c:pt>
                <c:pt idx="2307">
                  <c:v>240</c:v>
                </c:pt>
                <c:pt idx="2308">
                  <c:v>64</c:v>
                </c:pt>
                <c:pt idx="2309">
                  <c:v>-296</c:v>
                </c:pt>
                <c:pt idx="2310">
                  <c:v>128</c:v>
                </c:pt>
                <c:pt idx="2311">
                  <c:v>192</c:v>
                </c:pt>
                <c:pt idx="2312">
                  <c:v>-272</c:v>
                </c:pt>
                <c:pt idx="2313">
                  <c:v>-8</c:v>
                </c:pt>
                <c:pt idx="2314">
                  <c:v>272</c:v>
                </c:pt>
                <c:pt idx="2315">
                  <c:v>-184</c:v>
                </c:pt>
                <c:pt idx="2316">
                  <c:v>-152</c:v>
                </c:pt>
                <c:pt idx="2317">
                  <c:v>280</c:v>
                </c:pt>
                <c:pt idx="2318">
                  <c:v>-56</c:v>
                </c:pt>
                <c:pt idx="2319">
                  <c:v>-248</c:v>
                </c:pt>
                <c:pt idx="2320">
                  <c:v>224</c:v>
                </c:pt>
                <c:pt idx="2321">
                  <c:v>96</c:v>
                </c:pt>
                <c:pt idx="2322">
                  <c:v>-296</c:v>
                </c:pt>
                <c:pt idx="2323">
                  <c:v>104</c:v>
                </c:pt>
                <c:pt idx="2324">
                  <c:v>224</c:v>
                </c:pt>
                <c:pt idx="2325">
                  <c:v>-264</c:v>
                </c:pt>
                <c:pt idx="2326">
                  <c:v>-40</c:v>
                </c:pt>
                <c:pt idx="2327">
                  <c:v>280</c:v>
                </c:pt>
                <c:pt idx="2328">
                  <c:v>-152</c:v>
                </c:pt>
                <c:pt idx="2329">
                  <c:v>-176</c:v>
                </c:pt>
                <c:pt idx="2330">
                  <c:v>272</c:v>
                </c:pt>
                <c:pt idx="2331">
                  <c:v>-16</c:v>
                </c:pt>
                <c:pt idx="2332">
                  <c:v>-272</c:v>
                </c:pt>
                <c:pt idx="2333">
                  <c:v>192</c:v>
                </c:pt>
                <c:pt idx="2334">
                  <c:v>136</c:v>
                </c:pt>
                <c:pt idx="2335">
                  <c:v>-288</c:v>
                </c:pt>
                <c:pt idx="2336">
                  <c:v>72</c:v>
                </c:pt>
                <c:pt idx="2337">
                  <c:v>240</c:v>
                </c:pt>
                <c:pt idx="2338">
                  <c:v>-248</c:v>
                </c:pt>
                <c:pt idx="2339">
                  <c:v>-80</c:v>
                </c:pt>
                <c:pt idx="2340">
                  <c:v>288</c:v>
                </c:pt>
                <c:pt idx="2341">
                  <c:v>-120</c:v>
                </c:pt>
                <c:pt idx="2342">
                  <c:v>-208</c:v>
                </c:pt>
                <c:pt idx="2343">
                  <c:v>264</c:v>
                </c:pt>
                <c:pt idx="2344">
                  <c:v>24</c:v>
                </c:pt>
                <c:pt idx="2345">
                  <c:v>-280</c:v>
                </c:pt>
                <c:pt idx="2346">
                  <c:v>168</c:v>
                </c:pt>
                <c:pt idx="2347">
                  <c:v>160</c:v>
                </c:pt>
                <c:pt idx="2348">
                  <c:v>-280</c:v>
                </c:pt>
                <c:pt idx="2349">
                  <c:v>32</c:v>
                </c:pt>
                <c:pt idx="2350">
                  <c:v>256</c:v>
                </c:pt>
                <c:pt idx="2351">
                  <c:v>-208</c:v>
                </c:pt>
                <c:pt idx="2352">
                  <c:v>-112</c:v>
                </c:pt>
                <c:pt idx="2353">
                  <c:v>280</c:v>
                </c:pt>
                <c:pt idx="2354">
                  <c:v>-88</c:v>
                </c:pt>
                <c:pt idx="2355">
                  <c:v>-232</c:v>
                </c:pt>
                <c:pt idx="2356">
                  <c:v>240</c:v>
                </c:pt>
                <c:pt idx="2357">
                  <c:v>64</c:v>
                </c:pt>
                <c:pt idx="2358">
                  <c:v>-288</c:v>
                </c:pt>
                <c:pt idx="2359">
                  <c:v>136</c:v>
                </c:pt>
                <c:pt idx="2360">
                  <c:v>184</c:v>
                </c:pt>
                <c:pt idx="2361">
                  <c:v>-264</c:v>
                </c:pt>
                <c:pt idx="2362">
                  <c:v>0</c:v>
                </c:pt>
                <c:pt idx="2363">
                  <c:v>272</c:v>
                </c:pt>
                <c:pt idx="2364">
                  <c:v>-184</c:v>
                </c:pt>
                <c:pt idx="2365">
                  <c:v>-136</c:v>
                </c:pt>
                <c:pt idx="2366">
                  <c:v>280</c:v>
                </c:pt>
                <c:pt idx="2367">
                  <c:v>-56</c:v>
                </c:pt>
                <c:pt idx="2368">
                  <c:v>-248</c:v>
                </c:pt>
                <c:pt idx="2369">
                  <c:v>216</c:v>
                </c:pt>
                <c:pt idx="2370">
                  <c:v>88</c:v>
                </c:pt>
                <c:pt idx="2371">
                  <c:v>-288</c:v>
                </c:pt>
                <c:pt idx="2372">
                  <c:v>104</c:v>
                </c:pt>
                <c:pt idx="2373">
                  <c:v>216</c:v>
                </c:pt>
                <c:pt idx="2374">
                  <c:v>-264</c:v>
                </c:pt>
                <c:pt idx="2375">
                  <c:v>-40</c:v>
                </c:pt>
                <c:pt idx="2376">
                  <c:v>272</c:v>
                </c:pt>
                <c:pt idx="2377">
                  <c:v>-160</c:v>
                </c:pt>
                <c:pt idx="2378">
                  <c:v>-168</c:v>
                </c:pt>
                <c:pt idx="2379">
                  <c:v>272</c:v>
                </c:pt>
                <c:pt idx="2380">
                  <c:v>-16</c:v>
                </c:pt>
                <c:pt idx="2381">
                  <c:v>-264</c:v>
                </c:pt>
                <c:pt idx="2382">
                  <c:v>192</c:v>
                </c:pt>
                <c:pt idx="2383">
                  <c:v>128</c:v>
                </c:pt>
                <c:pt idx="2384">
                  <c:v>-288</c:v>
                </c:pt>
                <c:pt idx="2385">
                  <c:v>72</c:v>
                </c:pt>
                <c:pt idx="2386">
                  <c:v>240</c:v>
                </c:pt>
                <c:pt idx="2387">
                  <c:v>-240</c:v>
                </c:pt>
                <c:pt idx="2388">
                  <c:v>-72</c:v>
                </c:pt>
                <c:pt idx="2389">
                  <c:v>288</c:v>
                </c:pt>
                <c:pt idx="2390">
                  <c:v>-128</c:v>
                </c:pt>
                <c:pt idx="2391">
                  <c:v>-192</c:v>
                </c:pt>
                <c:pt idx="2392">
                  <c:v>264</c:v>
                </c:pt>
                <c:pt idx="2393">
                  <c:v>8</c:v>
                </c:pt>
                <c:pt idx="2394">
                  <c:v>-280</c:v>
                </c:pt>
                <c:pt idx="2395">
                  <c:v>168</c:v>
                </c:pt>
                <c:pt idx="2396">
                  <c:v>152</c:v>
                </c:pt>
                <c:pt idx="2397">
                  <c:v>-280</c:v>
                </c:pt>
                <c:pt idx="2398">
                  <c:v>32</c:v>
                </c:pt>
                <c:pt idx="2399">
                  <c:v>248</c:v>
                </c:pt>
                <c:pt idx="2400">
                  <c:v>-208</c:v>
                </c:pt>
                <c:pt idx="2401">
                  <c:v>-104</c:v>
                </c:pt>
                <c:pt idx="2402">
                  <c:v>296</c:v>
                </c:pt>
                <c:pt idx="2403">
                  <c:v>-96</c:v>
                </c:pt>
                <c:pt idx="2404">
                  <c:v>-216</c:v>
                </c:pt>
                <c:pt idx="2405">
                  <c:v>240</c:v>
                </c:pt>
                <c:pt idx="2406">
                  <c:v>56</c:v>
                </c:pt>
                <c:pt idx="2407">
                  <c:v>-280</c:v>
                </c:pt>
                <c:pt idx="2408">
                  <c:v>136</c:v>
                </c:pt>
                <c:pt idx="2409">
                  <c:v>184</c:v>
                </c:pt>
                <c:pt idx="2410">
                  <c:v>-272</c:v>
                </c:pt>
                <c:pt idx="2411">
                  <c:v>8</c:v>
                </c:pt>
                <c:pt idx="2412">
                  <c:v>264</c:v>
                </c:pt>
                <c:pt idx="2413">
                  <c:v>-184</c:v>
                </c:pt>
                <c:pt idx="2414">
                  <c:v>-136</c:v>
                </c:pt>
                <c:pt idx="2415">
                  <c:v>280</c:v>
                </c:pt>
                <c:pt idx="2416">
                  <c:v>-48</c:v>
                </c:pt>
                <c:pt idx="2417">
                  <c:v>-240</c:v>
                </c:pt>
                <c:pt idx="2418">
                  <c:v>224</c:v>
                </c:pt>
                <c:pt idx="2419">
                  <c:v>88</c:v>
                </c:pt>
                <c:pt idx="2420">
                  <c:v>-288</c:v>
                </c:pt>
                <c:pt idx="2421">
                  <c:v>104</c:v>
                </c:pt>
                <c:pt idx="2422">
                  <c:v>208</c:v>
                </c:pt>
                <c:pt idx="2423">
                  <c:v>-256</c:v>
                </c:pt>
                <c:pt idx="2424">
                  <c:v>-32</c:v>
                </c:pt>
                <c:pt idx="2425">
                  <c:v>280</c:v>
                </c:pt>
                <c:pt idx="2426">
                  <c:v>-152</c:v>
                </c:pt>
                <c:pt idx="2427">
                  <c:v>-168</c:v>
                </c:pt>
                <c:pt idx="2428">
                  <c:v>272</c:v>
                </c:pt>
                <c:pt idx="2429">
                  <c:v>-16</c:v>
                </c:pt>
                <c:pt idx="2430">
                  <c:v>-256</c:v>
                </c:pt>
                <c:pt idx="2431">
                  <c:v>200</c:v>
                </c:pt>
                <c:pt idx="2432">
                  <c:v>112</c:v>
                </c:pt>
                <c:pt idx="2433">
                  <c:v>-288</c:v>
                </c:pt>
                <c:pt idx="2434">
                  <c:v>72</c:v>
                </c:pt>
                <c:pt idx="2435">
                  <c:v>232</c:v>
                </c:pt>
                <c:pt idx="2436">
                  <c:v>-248</c:v>
                </c:pt>
                <c:pt idx="2437">
                  <c:v>-80</c:v>
                </c:pt>
                <c:pt idx="2438">
                  <c:v>280</c:v>
                </c:pt>
                <c:pt idx="2439">
                  <c:v>-128</c:v>
                </c:pt>
                <c:pt idx="2440">
                  <c:v>-200</c:v>
                </c:pt>
                <c:pt idx="2441">
                  <c:v>264</c:v>
                </c:pt>
                <c:pt idx="2442">
                  <c:v>8</c:v>
                </c:pt>
                <c:pt idx="2443">
                  <c:v>-272</c:v>
                </c:pt>
                <c:pt idx="2444">
                  <c:v>168</c:v>
                </c:pt>
                <c:pt idx="2445">
                  <c:v>144</c:v>
                </c:pt>
                <c:pt idx="2446">
                  <c:v>-280</c:v>
                </c:pt>
                <c:pt idx="2447">
                  <c:v>40</c:v>
                </c:pt>
                <c:pt idx="2448">
                  <c:v>248</c:v>
                </c:pt>
                <c:pt idx="2449">
                  <c:v>-216</c:v>
                </c:pt>
                <c:pt idx="2450">
                  <c:v>-104</c:v>
                </c:pt>
                <c:pt idx="2451">
                  <c:v>280</c:v>
                </c:pt>
                <c:pt idx="2452">
                  <c:v>-96</c:v>
                </c:pt>
                <c:pt idx="2453">
                  <c:v>-216</c:v>
                </c:pt>
                <c:pt idx="2454">
                  <c:v>240</c:v>
                </c:pt>
                <c:pt idx="2455">
                  <c:v>48</c:v>
                </c:pt>
                <c:pt idx="2456">
                  <c:v>-272</c:v>
                </c:pt>
                <c:pt idx="2457">
                  <c:v>136</c:v>
                </c:pt>
                <c:pt idx="2458">
                  <c:v>176</c:v>
                </c:pt>
                <c:pt idx="2459">
                  <c:v>-272</c:v>
                </c:pt>
                <c:pt idx="2460">
                  <c:v>0</c:v>
                </c:pt>
                <c:pt idx="2461">
                  <c:v>264</c:v>
                </c:pt>
                <c:pt idx="2462">
                  <c:v>-184</c:v>
                </c:pt>
                <c:pt idx="2463">
                  <c:v>-128</c:v>
                </c:pt>
                <c:pt idx="2464">
                  <c:v>280</c:v>
                </c:pt>
                <c:pt idx="2465">
                  <c:v>-64</c:v>
                </c:pt>
                <c:pt idx="2466">
                  <c:v>-248</c:v>
                </c:pt>
                <c:pt idx="2467">
                  <c:v>232</c:v>
                </c:pt>
                <c:pt idx="2468">
                  <c:v>80</c:v>
                </c:pt>
                <c:pt idx="2469">
                  <c:v>-280</c:v>
                </c:pt>
                <c:pt idx="2470">
                  <c:v>112</c:v>
                </c:pt>
                <c:pt idx="2471">
                  <c:v>208</c:v>
                </c:pt>
                <c:pt idx="2472">
                  <c:v>-256</c:v>
                </c:pt>
                <c:pt idx="2473">
                  <c:v>-32</c:v>
                </c:pt>
                <c:pt idx="2474">
                  <c:v>272</c:v>
                </c:pt>
                <c:pt idx="2475">
                  <c:v>-160</c:v>
                </c:pt>
                <c:pt idx="2476">
                  <c:v>-168</c:v>
                </c:pt>
                <c:pt idx="2477">
                  <c:v>264</c:v>
                </c:pt>
                <c:pt idx="2478">
                  <c:v>-24</c:v>
                </c:pt>
                <c:pt idx="2479">
                  <c:v>-256</c:v>
                </c:pt>
                <c:pt idx="2480">
                  <c:v>192</c:v>
                </c:pt>
                <c:pt idx="2481">
                  <c:v>112</c:v>
                </c:pt>
                <c:pt idx="2482">
                  <c:v>-280</c:v>
                </c:pt>
                <c:pt idx="2483">
                  <c:v>80</c:v>
                </c:pt>
                <c:pt idx="2484">
                  <c:v>232</c:v>
                </c:pt>
                <c:pt idx="2485">
                  <c:v>-248</c:v>
                </c:pt>
                <c:pt idx="2486">
                  <c:v>-72</c:v>
                </c:pt>
                <c:pt idx="2487">
                  <c:v>272</c:v>
                </c:pt>
                <c:pt idx="2488">
                  <c:v>-136</c:v>
                </c:pt>
                <c:pt idx="2489">
                  <c:v>-192</c:v>
                </c:pt>
                <c:pt idx="2490">
                  <c:v>256</c:v>
                </c:pt>
                <c:pt idx="2491">
                  <c:v>8</c:v>
                </c:pt>
                <c:pt idx="2492">
                  <c:v>-272</c:v>
                </c:pt>
                <c:pt idx="2493">
                  <c:v>168</c:v>
                </c:pt>
                <c:pt idx="2494">
                  <c:v>144</c:v>
                </c:pt>
                <c:pt idx="2495">
                  <c:v>-280</c:v>
                </c:pt>
                <c:pt idx="2496">
                  <c:v>40</c:v>
                </c:pt>
                <c:pt idx="2497">
                  <c:v>240</c:v>
                </c:pt>
                <c:pt idx="2498">
                  <c:v>-224</c:v>
                </c:pt>
                <c:pt idx="2499">
                  <c:v>-88</c:v>
                </c:pt>
                <c:pt idx="2500">
                  <c:v>280</c:v>
                </c:pt>
                <c:pt idx="2501">
                  <c:v>-96</c:v>
                </c:pt>
                <c:pt idx="2502">
                  <c:v>-216</c:v>
                </c:pt>
                <c:pt idx="2503">
                  <c:v>240</c:v>
                </c:pt>
                <c:pt idx="2504">
                  <c:v>40</c:v>
                </c:pt>
                <c:pt idx="2505">
                  <c:v>-272</c:v>
                </c:pt>
                <c:pt idx="2506">
                  <c:v>136</c:v>
                </c:pt>
                <c:pt idx="2507">
                  <c:v>176</c:v>
                </c:pt>
                <c:pt idx="2508">
                  <c:v>-264</c:v>
                </c:pt>
                <c:pt idx="2509">
                  <c:v>8</c:v>
                </c:pt>
                <c:pt idx="2510">
                  <c:v>248</c:v>
                </c:pt>
                <c:pt idx="2511">
                  <c:v>-184</c:v>
                </c:pt>
                <c:pt idx="2512">
                  <c:v>-128</c:v>
                </c:pt>
                <c:pt idx="2513">
                  <c:v>280</c:v>
                </c:pt>
                <c:pt idx="2514">
                  <c:v>-72</c:v>
                </c:pt>
                <c:pt idx="2515">
                  <c:v>-232</c:v>
                </c:pt>
                <c:pt idx="2516">
                  <c:v>216</c:v>
                </c:pt>
                <c:pt idx="2517">
                  <c:v>72</c:v>
                </c:pt>
                <c:pt idx="2518">
                  <c:v>-280</c:v>
                </c:pt>
                <c:pt idx="2519">
                  <c:v>112</c:v>
                </c:pt>
                <c:pt idx="2520">
                  <c:v>200</c:v>
                </c:pt>
                <c:pt idx="2521">
                  <c:v>-256</c:v>
                </c:pt>
                <c:pt idx="2522">
                  <c:v>-24</c:v>
                </c:pt>
                <c:pt idx="2523">
                  <c:v>264</c:v>
                </c:pt>
                <c:pt idx="2524">
                  <c:v>-168</c:v>
                </c:pt>
                <c:pt idx="2525">
                  <c:v>-160</c:v>
                </c:pt>
                <c:pt idx="2526">
                  <c:v>272</c:v>
                </c:pt>
                <c:pt idx="2527">
                  <c:v>-24</c:v>
                </c:pt>
                <c:pt idx="2528">
                  <c:v>-248</c:v>
                </c:pt>
                <c:pt idx="2529">
                  <c:v>200</c:v>
                </c:pt>
                <c:pt idx="2530">
                  <c:v>104</c:v>
                </c:pt>
                <c:pt idx="2531">
                  <c:v>-280</c:v>
                </c:pt>
                <c:pt idx="2532">
                  <c:v>80</c:v>
                </c:pt>
                <c:pt idx="2533">
                  <c:v>224</c:v>
                </c:pt>
                <c:pt idx="2534">
                  <c:v>-240</c:v>
                </c:pt>
                <c:pt idx="2535">
                  <c:v>-64</c:v>
                </c:pt>
                <c:pt idx="2536">
                  <c:v>272</c:v>
                </c:pt>
                <c:pt idx="2537">
                  <c:v>-144</c:v>
                </c:pt>
                <c:pt idx="2538">
                  <c:v>-184</c:v>
                </c:pt>
                <c:pt idx="2539">
                  <c:v>256</c:v>
                </c:pt>
                <c:pt idx="2540">
                  <c:v>8</c:v>
                </c:pt>
                <c:pt idx="2541">
                  <c:v>-264</c:v>
                </c:pt>
                <c:pt idx="2542">
                  <c:v>176</c:v>
                </c:pt>
                <c:pt idx="2543">
                  <c:v>144</c:v>
                </c:pt>
                <c:pt idx="2544">
                  <c:v>-272</c:v>
                </c:pt>
                <c:pt idx="2545">
                  <c:v>40</c:v>
                </c:pt>
                <c:pt idx="2546">
                  <c:v>240</c:v>
                </c:pt>
                <c:pt idx="2547">
                  <c:v>-216</c:v>
                </c:pt>
                <c:pt idx="2548">
                  <c:v>-88</c:v>
                </c:pt>
                <c:pt idx="2549">
                  <c:v>280</c:v>
                </c:pt>
                <c:pt idx="2550">
                  <c:v>-96</c:v>
                </c:pt>
                <c:pt idx="2551">
                  <c:v>-216</c:v>
                </c:pt>
                <c:pt idx="2552">
                  <c:v>240</c:v>
                </c:pt>
                <c:pt idx="2553">
                  <c:v>32</c:v>
                </c:pt>
                <c:pt idx="2554">
                  <c:v>-272</c:v>
                </c:pt>
                <c:pt idx="2555">
                  <c:v>144</c:v>
                </c:pt>
                <c:pt idx="2556">
                  <c:v>168</c:v>
                </c:pt>
                <c:pt idx="2557">
                  <c:v>-264</c:v>
                </c:pt>
                <c:pt idx="2558">
                  <c:v>8</c:v>
                </c:pt>
                <c:pt idx="2559">
                  <c:v>256</c:v>
                </c:pt>
                <c:pt idx="2560">
                  <c:v>-192</c:v>
                </c:pt>
                <c:pt idx="2561">
                  <c:v>-128</c:v>
                </c:pt>
                <c:pt idx="2562">
                  <c:v>272</c:v>
                </c:pt>
                <c:pt idx="2563">
                  <c:v>-64</c:v>
                </c:pt>
                <c:pt idx="2564">
                  <c:v>-224</c:v>
                </c:pt>
                <c:pt idx="2565">
                  <c:v>216</c:v>
                </c:pt>
                <c:pt idx="2566">
                  <c:v>72</c:v>
                </c:pt>
                <c:pt idx="2567">
                  <c:v>-272</c:v>
                </c:pt>
                <c:pt idx="2568">
                  <c:v>112</c:v>
                </c:pt>
                <c:pt idx="2569">
                  <c:v>192</c:v>
                </c:pt>
                <c:pt idx="2570">
                  <c:v>-256</c:v>
                </c:pt>
                <c:pt idx="2571">
                  <c:v>-16</c:v>
                </c:pt>
                <c:pt idx="2572">
                  <c:v>264</c:v>
                </c:pt>
                <c:pt idx="2573">
                  <c:v>-160</c:v>
                </c:pt>
                <c:pt idx="2574">
                  <c:v>-152</c:v>
                </c:pt>
                <c:pt idx="2575">
                  <c:v>264</c:v>
                </c:pt>
                <c:pt idx="2576">
                  <c:v>-32</c:v>
                </c:pt>
                <c:pt idx="2577">
                  <c:v>-248</c:v>
                </c:pt>
                <c:pt idx="2578">
                  <c:v>200</c:v>
                </c:pt>
                <c:pt idx="2579">
                  <c:v>104</c:v>
                </c:pt>
                <c:pt idx="2580">
                  <c:v>-280</c:v>
                </c:pt>
                <c:pt idx="2581">
                  <c:v>80</c:v>
                </c:pt>
                <c:pt idx="2582">
                  <c:v>208</c:v>
                </c:pt>
                <c:pt idx="2583">
                  <c:v>-248</c:v>
                </c:pt>
                <c:pt idx="2584">
                  <c:v>-56</c:v>
                </c:pt>
                <c:pt idx="2585">
                  <c:v>272</c:v>
                </c:pt>
                <c:pt idx="2586">
                  <c:v>-144</c:v>
                </c:pt>
                <c:pt idx="2587">
                  <c:v>-184</c:v>
                </c:pt>
                <c:pt idx="2588">
                  <c:v>248</c:v>
                </c:pt>
                <c:pt idx="2589">
                  <c:v>0</c:v>
                </c:pt>
                <c:pt idx="2590">
                  <c:v>-264</c:v>
                </c:pt>
                <c:pt idx="2591">
                  <c:v>168</c:v>
                </c:pt>
                <c:pt idx="2592">
                  <c:v>136</c:v>
                </c:pt>
                <c:pt idx="2593">
                  <c:v>-272</c:v>
                </c:pt>
                <c:pt idx="2594">
                  <c:v>48</c:v>
                </c:pt>
                <c:pt idx="2595">
                  <c:v>232</c:v>
                </c:pt>
                <c:pt idx="2596">
                  <c:v>-216</c:v>
                </c:pt>
                <c:pt idx="2597">
                  <c:v>-96</c:v>
                </c:pt>
                <c:pt idx="2598">
                  <c:v>272</c:v>
                </c:pt>
                <c:pt idx="2599">
                  <c:v>-104</c:v>
                </c:pt>
                <c:pt idx="2600">
                  <c:v>-200</c:v>
                </c:pt>
                <c:pt idx="2601">
                  <c:v>248</c:v>
                </c:pt>
                <c:pt idx="2602">
                  <c:v>40</c:v>
                </c:pt>
                <c:pt idx="2603">
                  <c:v>-264</c:v>
                </c:pt>
                <c:pt idx="2604">
                  <c:v>144</c:v>
                </c:pt>
                <c:pt idx="2605">
                  <c:v>168</c:v>
                </c:pt>
                <c:pt idx="2606">
                  <c:v>-264</c:v>
                </c:pt>
                <c:pt idx="2607">
                  <c:v>16</c:v>
                </c:pt>
                <c:pt idx="2608">
                  <c:v>248</c:v>
                </c:pt>
                <c:pt idx="2609">
                  <c:v>-200</c:v>
                </c:pt>
                <c:pt idx="2610">
                  <c:v>-120</c:v>
                </c:pt>
                <c:pt idx="2611">
                  <c:v>272</c:v>
                </c:pt>
                <c:pt idx="2612">
                  <c:v>-72</c:v>
                </c:pt>
                <c:pt idx="2613">
                  <c:v>-224</c:v>
                </c:pt>
                <c:pt idx="2614">
                  <c:v>224</c:v>
                </c:pt>
                <c:pt idx="2615">
                  <c:v>72</c:v>
                </c:pt>
                <c:pt idx="2616">
                  <c:v>-272</c:v>
                </c:pt>
                <c:pt idx="2617">
                  <c:v>120</c:v>
                </c:pt>
                <c:pt idx="2618">
                  <c:v>184</c:v>
                </c:pt>
                <c:pt idx="2619">
                  <c:v>-248</c:v>
                </c:pt>
                <c:pt idx="2620">
                  <c:v>-16</c:v>
                </c:pt>
                <c:pt idx="2621">
                  <c:v>264</c:v>
                </c:pt>
                <c:pt idx="2622">
                  <c:v>-168</c:v>
                </c:pt>
                <c:pt idx="2623">
                  <c:v>-144</c:v>
                </c:pt>
                <c:pt idx="2624">
                  <c:v>264</c:v>
                </c:pt>
                <c:pt idx="2625">
                  <c:v>-32</c:v>
                </c:pt>
                <c:pt idx="2626">
                  <c:v>-248</c:v>
                </c:pt>
                <c:pt idx="2627">
                  <c:v>200</c:v>
                </c:pt>
                <c:pt idx="2628">
                  <c:v>104</c:v>
                </c:pt>
                <c:pt idx="2629">
                  <c:v>-272</c:v>
                </c:pt>
                <c:pt idx="2630">
                  <c:v>80</c:v>
                </c:pt>
                <c:pt idx="2631">
                  <c:v>216</c:v>
                </c:pt>
                <c:pt idx="2632">
                  <c:v>-240</c:v>
                </c:pt>
                <c:pt idx="2633">
                  <c:v>-56</c:v>
                </c:pt>
                <c:pt idx="2634">
                  <c:v>264</c:v>
                </c:pt>
                <c:pt idx="2635">
                  <c:v>-136</c:v>
                </c:pt>
                <c:pt idx="2636">
                  <c:v>-176</c:v>
                </c:pt>
                <c:pt idx="2637">
                  <c:v>264</c:v>
                </c:pt>
                <c:pt idx="2638">
                  <c:v>0</c:v>
                </c:pt>
                <c:pt idx="2639">
                  <c:v>-248</c:v>
                </c:pt>
                <c:pt idx="2640">
                  <c:v>176</c:v>
                </c:pt>
                <c:pt idx="2641">
                  <c:v>136</c:v>
                </c:pt>
                <c:pt idx="2642">
                  <c:v>-272</c:v>
                </c:pt>
                <c:pt idx="2643">
                  <c:v>48</c:v>
                </c:pt>
                <c:pt idx="2644">
                  <c:v>232</c:v>
                </c:pt>
                <c:pt idx="2645">
                  <c:v>-216</c:v>
                </c:pt>
                <c:pt idx="2646">
                  <c:v>-80</c:v>
                </c:pt>
                <c:pt idx="2647">
                  <c:v>272</c:v>
                </c:pt>
                <c:pt idx="2648">
                  <c:v>-96</c:v>
                </c:pt>
                <c:pt idx="2649">
                  <c:v>-200</c:v>
                </c:pt>
                <c:pt idx="2650">
                  <c:v>240</c:v>
                </c:pt>
                <c:pt idx="2651">
                  <c:v>32</c:v>
                </c:pt>
                <c:pt idx="2652">
                  <c:v>-264</c:v>
                </c:pt>
                <c:pt idx="2653">
                  <c:v>144</c:v>
                </c:pt>
                <c:pt idx="2654">
                  <c:v>160</c:v>
                </c:pt>
                <c:pt idx="2655">
                  <c:v>-264</c:v>
                </c:pt>
                <c:pt idx="2656">
                  <c:v>16</c:v>
                </c:pt>
                <c:pt idx="2657">
                  <c:v>240</c:v>
                </c:pt>
                <c:pt idx="2658">
                  <c:v>-192</c:v>
                </c:pt>
                <c:pt idx="2659">
                  <c:v>-120</c:v>
                </c:pt>
                <c:pt idx="2660">
                  <c:v>272</c:v>
                </c:pt>
                <c:pt idx="2661">
                  <c:v>-72</c:v>
                </c:pt>
                <c:pt idx="2662">
                  <c:v>-224</c:v>
                </c:pt>
                <c:pt idx="2663">
                  <c:v>224</c:v>
                </c:pt>
                <c:pt idx="2664">
                  <c:v>72</c:v>
                </c:pt>
                <c:pt idx="2665">
                  <c:v>-272</c:v>
                </c:pt>
                <c:pt idx="2666">
                  <c:v>112</c:v>
                </c:pt>
                <c:pt idx="2667">
                  <c:v>192</c:v>
                </c:pt>
                <c:pt idx="2668">
                  <c:v>-248</c:v>
                </c:pt>
                <c:pt idx="2669">
                  <c:v>-8</c:v>
                </c:pt>
                <c:pt idx="2670">
                  <c:v>256</c:v>
                </c:pt>
                <c:pt idx="2671">
                  <c:v>-160</c:v>
                </c:pt>
                <c:pt idx="2672">
                  <c:v>-136</c:v>
                </c:pt>
                <c:pt idx="2673">
                  <c:v>264</c:v>
                </c:pt>
                <c:pt idx="2674">
                  <c:v>-32</c:v>
                </c:pt>
                <c:pt idx="2675">
                  <c:v>-232</c:v>
                </c:pt>
                <c:pt idx="2676">
                  <c:v>200</c:v>
                </c:pt>
                <c:pt idx="2677">
                  <c:v>96</c:v>
                </c:pt>
                <c:pt idx="2678">
                  <c:v>-280</c:v>
                </c:pt>
                <c:pt idx="2679">
                  <c:v>88</c:v>
                </c:pt>
                <c:pt idx="2680">
                  <c:v>208</c:v>
                </c:pt>
                <c:pt idx="2681">
                  <c:v>-240</c:v>
                </c:pt>
                <c:pt idx="2682">
                  <c:v>-48</c:v>
                </c:pt>
                <c:pt idx="2683">
                  <c:v>264</c:v>
                </c:pt>
                <c:pt idx="2684">
                  <c:v>-136</c:v>
                </c:pt>
                <c:pt idx="2685">
                  <c:v>-176</c:v>
                </c:pt>
                <c:pt idx="2686">
                  <c:v>248</c:v>
                </c:pt>
                <c:pt idx="2687">
                  <c:v>-8</c:v>
                </c:pt>
                <c:pt idx="2688">
                  <c:v>-248</c:v>
                </c:pt>
                <c:pt idx="2689">
                  <c:v>176</c:v>
                </c:pt>
                <c:pt idx="2690">
                  <c:v>136</c:v>
                </c:pt>
                <c:pt idx="2691">
                  <c:v>-264</c:v>
                </c:pt>
                <c:pt idx="2692">
                  <c:v>64</c:v>
                </c:pt>
                <c:pt idx="2693">
                  <c:v>232</c:v>
                </c:pt>
                <c:pt idx="2694">
                  <c:v>-216</c:v>
                </c:pt>
                <c:pt idx="2695">
                  <c:v>-80</c:v>
                </c:pt>
                <c:pt idx="2696">
                  <c:v>264</c:v>
                </c:pt>
                <c:pt idx="2697">
                  <c:v>-104</c:v>
                </c:pt>
                <c:pt idx="2698">
                  <c:v>-200</c:v>
                </c:pt>
                <c:pt idx="2699">
                  <c:v>240</c:v>
                </c:pt>
                <c:pt idx="2700">
                  <c:v>24</c:v>
                </c:pt>
                <c:pt idx="2701">
                  <c:v>-264</c:v>
                </c:pt>
                <c:pt idx="2702">
                  <c:v>144</c:v>
                </c:pt>
                <c:pt idx="2703">
                  <c:v>160</c:v>
                </c:pt>
                <c:pt idx="2704">
                  <c:v>-256</c:v>
                </c:pt>
                <c:pt idx="2705">
                  <c:v>16</c:v>
                </c:pt>
                <c:pt idx="2706">
                  <c:v>240</c:v>
                </c:pt>
                <c:pt idx="2707">
                  <c:v>-184</c:v>
                </c:pt>
                <c:pt idx="2708">
                  <c:v>-112</c:v>
                </c:pt>
                <c:pt idx="2709">
                  <c:v>264</c:v>
                </c:pt>
                <c:pt idx="2710">
                  <c:v>-72</c:v>
                </c:pt>
                <c:pt idx="2711">
                  <c:v>-216</c:v>
                </c:pt>
                <c:pt idx="2712">
                  <c:v>232</c:v>
                </c:pt>
                <c:pt idx="2713">
                  <c:v>72</c:v>
                </c:pt>
                <c:pt idx="2714">
                  <c:v>-264</c:v>
                </c:pt>
                <c:pt idx="2715">
                  <c:v>120</c:v>
                </c:pt>
                <c:pt idx="2716">
                  <c:v>168</c:v>
                </c:pt>
                <c:pt idx="2717">
                  <c:v>-256</c:v>
                </c:pt>
                <c:pt idx="2718">
                  <c:v>-16</c:v>
                </c:pt>
                <c:pt idx="2719">
                  <c:v>248</c:v>
                </c:pt>
                <c:pt idx="2720">
                  <c:v>-168</c:v>
                </c:pt>
                <c:pt idx="2721">
                  <c:v>-144</c:v>
                </c:pt>
                <c:pt idx="2722">
                  <c:v>264</c:v>
                </c:pt>
                <c:pt idx="2723">
                  <c:v>-48</c:v>
                </c:pt>
                <c:pt idx="2724">
                  <c:v>-232</c:v>
                </c:pt>
                <c:pt idx="2725">
                  <c:v>200</c:v>
                </c:pt>
                <c:pt idx="2726">
                  <c:v>88</c:v>
                </c:pt>
                <c:pt idx="2727">
                  <c:v>-272</c:v>
                </c:pt>
                <c:pt idx="2728">
                  <c:v>96</c:v>
                </c:pt>
                <c:pt idx="2729">
                  <c:v>200</c:v>
                </c:pt>
                <c:pt idx="2730">
                  <c:v>-232</c:v>
                </c:pt>
                <c:pt idx="2731">
                  <c:v>-48</c:v>
                </c:pt>
                <c:pt idx="2732">
                  <c:v>256</c:v>
                </c:pt>
                <c:pt idx="2733">
                  <c:v>-144</c:v>
                </c:pt>
                <c:pt idx="2734">
                  <c:v>-176</c:v>
                </c:pt>
                <c:pt idx="2735">
                  <c:v>256</c:v>
                </c:pt>
                <c:pt idx="2736">
                  <c:v>0</c:v>
                </c:pt>
                <c:pt idx="2737">
                  <c:v>-248</c:v>
                </c:pt>
                <c:pt idx="2738">
                  <c:v>176</c:v>
                </c:pt>
                <c:pt idx="2739">
                  <c:v>128</c:v>
                </c:pt>
                <c:pt idx="2740">
                  <c:v>-264</c:v>
                </c:pt>
                <c:pt idx="2741">
                  <c:v>56</c:v>
                </c:pt>
                <c:pt idx="2742">
                  <c:v>224</c:v>
                </c:pt>
                <c:pt idx="2743">
                  <c:v>-216</c:v>
                </c:pt>
                <c:pt idx="2744">
                  <c:v>-80</c:v>
                </c:pt>
                <c:pt idx="2745">
                  <c:v>264</c:v>
                </c:pt>
                <c:pt idx="2746">
                  <c:v>-112</c:v>
                </c:pt>
                <c:pt idx="2747">
                  <c:v>-192</c:v>
                </c:pt>
                <c:pt idx="2748">
                  <c:v>240</c:v>
                </c:pt>
                <c:pt idx="2749">
                  <c:v>24</c:v>
                </c:pt>
                <c:pt idx="2750">
                  <c:v>-256</c:v>
                </c:pt>
                <c:pt idx="2751">
                  <c:v>152</c:v>
                </c:pt>
                <c:pt idx="2752">
                  <c:v>152</c:v>
                </c:pt>
                <c:pt idx="2753">
                  <c:v>-256</c:v>
                </c:pt>
                <c:pt idx="2754">
                  <c:v>24</c:v>
                </c:pt>
                <c:pt idx="2755">
                  <c:v>240</c:v>
                </c:pt>
                <c:pt idx="2756">
                  <c:v>-192</c:v>
                </c:pt>
                <c:pt idx="2757">
                  <c:v>-104</c:v>
                </c:pt>
                <c:pt idx="2758">
                  <c:v>264</c:v>
                </c:pt>
                <c:pt idx="2759">
                  <c:v>-80</c:v>
                </c:pt>
                <c:pt idx="2760">
                  <c:v>-208</c:v>
                </c:pt>
                <c:pt idx="2761">
                  <c:v>224</c:v>
                </c:pt>
                <c:pt idx="2762">
                  <c:v>56</c:v>
                </c:pt>
                <c:pt idx="2763">
                  <c:v>-272</c:v>
                </c:pt>
                <c:pt idx="2764">
                  <c:v>128</c:v>
                </c:pt>
                <c:pt idx="2765">
                  <c:v>176</c:v>
                </c:pt>
                <c:pt idx="2766">
                  <c:v>-248</c:v>
                </c:pt>
                <c:pt idx="2767">
                  <c:v>-8</c:v>
                </c:pt>
                <c:pt idx="2768">
                  <c:v>248</c:v>
                </c:pt>
                <c:pt idx="2769">
                  <c:v>-168</c:v>
                </c:pt>
                <c:pt idx="2770">
                  <c:v>-136</c:v>
                </c:pt>
                <c:pt idx="2771">
                  <c:v>264</c:v>
                </c:pt>
                <c:pt idx="2772">
                  <c:v>-48</c:v>
                </c:pt>
                <c:pt idx="2773">
                  <c:v>-232</c:v>
                </c:pt>
                <c:pt idx="2774">
                  <c:v>200</c:v>
                </c:pt>
                <c:pt idx="2775">
                  <c:v>88</c:v>
                </c:pt>
                <c:pt idx="2776">
                  <c:v>-272</c:v>
                </c:pt>
                <c:pt idx="2777">
                  <c:v>88</c:v>
                </c:pt>
                <c:pt idx="2778">
                  <c:v>200</c:v>
                </c:pt>
                <c:pt idx="2779">
                  <c:v>-232</c:v>
                </c:pt>
                <c:pt idx="2780">
                  <c:v>-40</c:v>
                </c:pt>
                <c:pt idx="2781">
                  <c:v>264</c:v>
                </c:pt>
                <c:pt idx="2782">
                  <c:v>-144</c:v>
                </c:pt>
                <c:pt idx="2783">
                  <c:v>-160</c:v>
                </c:pt>
                <c:pt idx="2784">
                  <c:v>248</c:v>
                </c:pt>
                <c:pt idx="2785">
                  <c:v>-8</c:v>
                </c:pt>
                <c:pt idx="2786">
                  <c:v>-240</c:v>
                </c:pt>
                <c:pt idx="2787">
                  <c:v>184</c:v>
                </c:pt>
                <c:pt idx="2788">
                  <c:v>120</c:v>
                </c:pt>
                <c:pt idx="2789">
                  <c:v>-264</c:v>
                </c:pt>
                <c:pt idx="2790">
                  <c:v>64</c:v>
                </c:pt>
                <c:pt idx="2791">
                  <c:v>216</c:v>
                </c:pt>
                <c:pt idx="2792">
                  <c:v>-216</c:v>
                </c:pt>
                <c:pt idx="2793">
                  <c:v>-80</c:v>
                </c:pt>
                <c:pt idx="2794">
                  <c:v>264</c:v>
                </c:pt>
                <c:pt idx="2795">
                  <c:v>-112</c:v>
                </c:pt>
                <c:pt idx="2796">
                  <c:v>-184</c:v>
                </c:pt>
                <c:pt idx="2797">
                  <c:v>240</c:v>
                </c:pt>
                <c:pt idx="2798">
                  <c:v>24</c:v>
                </c:pt>
                <c:pt idx="2799">
                  <c:v>-256</c:v>
                </c:pt>
                <c:pt idx="2800">
                  <c:v>144</c:v>
                </c:pt>
                <c:pt idx="2801">
                  <c:v>144</c:v>
                </c:pt>
                <c:pt idx="2802">
                  <c:v>-256</c:v>
                </c:pt>
                <c:pt idx="2803">
                  <c:v>32</c:v>
                </c:pt>
                <c:pt idx="2804">
                  <c:v>232</c:v>
                </c:pt>
                <c:pt idx="2805">
                  <c:v>-208</c:v>
                </c:pt>
                <c:pt idx="2806">
                  <c:v>-112</c:v>
                </c:pt>
                <c:pt idx="2807">
                  <c:v>256</c:v>
                </c:pt>
                <c:pt idx="2808">
                  <c:v>-80</c:v>
                </c:pt>
                <c:pt idx="2809">
                  <c:v>-208</c:v>
                </c:pt>
                <c:pt idx="2810">
                  <c:v>224</c:v>
                </c:pt>
                <c:pt idx="2811">
                  <c:v>48</c:v>
                </c:pt>
                <c:pt idx="2812">
                  <c:v>-264</c:v>
                </c:pt>
                <c:pt idx="2813">
                  <c:v>120</c:v>
                </c:pt>
                <c:pt idx="2814">
                  <c:v>168</c:v>
                </c:pt>
                <c:pt idx="2815">
                  <c:v>-248</c:v>
                </c:pt>
                <c:pt idx="2816">
                  <c:v>-8</c:v>
                </c:pt>
                <c:pt idx="2817">
                  <c:v>248</c:v>
                </c:pt>
                <c:pt idx="2818">
                  <c:v>-168</c:v>
                </c:pt>
                <c:pt idx="2819">
                  <c:v>-128</c:v>
                </c:pt>
                <c:pt idx="2820">
                  <c:v>248</c:v>
                </c:pt>
                <c:pt idx="2821">
                  <c:v>-56</c:v>
                </c:pt>
                <c:pt idx="2822">
                  <c:v>-224</c:v>
                </c:pt>
                <c:pt idx="2823">
                  <c:v>208</c:v>
                </c:pt>
                <c:pt idx="2824">
                  <c:v>80</c:v>
                </c:pt>
                <c:pt idx="2825">
                  <c:v>-256</c:v>
                </c:pt>
                <c:pt idx="2826">
                  <c:v>96</c:v>
                </c:pt>
                <c:pt idx="2827">
                  <c:v>192</c:v>
                </c:pt>
                <c:pt idx="2828">
                  <c:v>-240</c:v>
                </c:pt>
                <c:pt idx="2829">
                  <c:v>-40</c:v>
                </c:pt>
                <c:pt idx="2830">
                  <c:v>256</c:v>
                </c:pt>
                <c:pt idx="2831">
                  <c:v>-144</c:v>
                </c:pt>
                <c:pt idx="2832">
                  <c:v>-152</c:v>
                </c:pt>
                <c:pt idx="2833">
                  <c:v>240</c:v>
                </c:pt>
                <c:pt idx="2834">
                  <c:v>-24</c:v>
                </c:pt>
                <c:pt idx="2835">
                  <c:v>-248</c:v>
                </c:pt>
                <c:pt idx="2836">
                  <c:v>168</c:v>
                </c:pt>
                <c:pt idx="2837">
                  <c:v>112</c:v>
                </c:pt>
                <c:pt idx="2838">
                  <c:v>-264</c:v>
                </c:pt>
                <c:pt idx="2839">
                  <c:v>72</c:v>
                </c:pt>
                <c:pt idx="2840">
                  <c:v>208</c:v>
                </c:pt>
                <c:pt idx="2841">
                  <c:v>-216</c:v>
                </c:pt>
                <c:pt idx="2842">
                  <c:v>-64</c:v>
                </c:pt>
                <c:pt idx="2843">
                  <c:v>256</c:v>
                </c:pt>
                <c:pt idx="2844">
                  <c:v>-120</c:v>
                </c:pt>
                <c:pt idx="2845">
                  <c:v>-176</c:v>
                </c:pt>
                <c:pt idx="2846">
                  <c:v>240</c:v>
                </c:pt>
                <c:pt idx="2847">
                  <c:v>16</c:v>
                </c:pt>
                <c:pt idx="2848">
                  <c:v>-256</c:v>
                </c:pt>
                <c:pt idx="2849">
                  <c:v>144</c:v>
                </c:pt>
                <c:pt idx="2850">
                  <c:v>136</c:v>
                </c:pt>
                <c:pt idx="2851">
                  <c:v>-256</c:v>
                </c:pt>
                <c:pt idx="2852">
                  <c:v>32</c:v>
                </c:pt>
                <c:pt idx="2853">
                  <c:v>232</c:v>
                </c:pt>
                <c:pt idx="2854">
                  <c:v>-192</c:v>
                </c:pt>
                <c:pt idx="2855">
                  <c:v>-104</c:v>
                </c:pt>
                <c:pt idx="2856">
                  <c:v>256</c:v>
                </c:pt>
                <c:pt idx="2857">
                  <c:v>-88</c:v>
                </c:pt>
                <c:pt idx="2858">
                  <c:v>-208</c:v>
                </c:pt>
                <c:pt idx="2859">
                  <c:v>216</c:v>
                </c:pt>
                <c:pt idx="2860">
                  <c:v>40</c:v>
                </c:pt>
                <c:pt idx="2861">
                  <c:v>-264</c:v>
                </c:pt>
                <c:pt idx="2862">
                  <c:v>128</c:v>
                </c:pt>
                <c:pt idx="2863">
                  <c:v>168</c:v>
                </c:pt>
                <c:pt idx="2864">
                  <c:v>-248</c:v>
                </c:pt>
                <c:pt idx="2865">
                  <c:v>-8</c:v>
                </c:pt>
                <c:pt idx="2866">
                  <c:v>240</c:v>
                </c:pt>
                <c:pt idx="2867">
                  <c:v>-168</c:v>
                </c:pt>
                <c:pt idx="2868">
                  <c:v>-128</c:v>
                </c:pt>
                <c:pt idx="2869">
                  <c:v>256</c:v>
                </c:pt>
                <c:pt idx="2870">
                  <c:v>-56</c:v>
                </c:pt>
                <c:pt idx="2871">
                  <c:v>-224</c:v>
                </c:pt>
                <c:pt idx="2872">
                  <c:v>200</c:v>
                </c:pt>
                <c:pt idx="2873">
                  <c:v>80</c:v>
                </c:pt>
                <c:pt idx="2874">
                  <c:v>-256</c:v>
                </c:pt>
                <c:pt idx="2875">
                  <c:v>104</c:v>
                </c:pt>
                <c:pt idx="2876">
                  <c:v>192</c:v>
                </c:pt>
                <c:pt idx="2877">
                  <c:v>-232</c:v>
                </c:pt>
                <c:pt idx="2878">
                  <c:v>-32</c:v>
                </c:pt>
                <c:pt idx="2879">
                  <c:v>240</c:v>
                </c:pt>
                <c:pt idx="2880">
                  <c:v>-152</c:v>
                </c:pt>
                <c:pt idx="2881">
                  <c:v>-160</c:v>
                </c:pt>
                <c:pt idx="2882">
                  <c:v>240</c:v>
                </c:pt>
                <c:pt idx="2883">
                  <c:v>-16</c:v>
                </c:pt>
                <c:pt idx="2884">
                  <c:v>-240</c:v>
                </c:pt>
                <c:pt idx="2885">
                  <c:v>176</c:v>
                </c:pt>
                <c:pt idx="2886">
                  <c:v>104</c:v>
                </c:pt>
                <c:pt idx="2887">
                  <c:v>-264</c:v>
                </c:pt>
                <c:pt idx="2888">
                  <c:v>72</c:v>
                </c:pt>
                <c:pt idx="2889">
                  <c:v>208</c:v>
                </c:pt>
                <c:pt idx="2890">
                  <c:v>-208</c:v>
                </c:pt>
                <c:pt idx="2891">
                  <c:v>-64</c:v>
                </c:pt>
                <c:pt idx="2892">
                  <c:v>256</c:v>
                </c:pt>
                <c:pt idx="2893">
                  <c:v>-120</c:v>
                </c:pt>
                <c:pt idx="2894">
                  <c:v>-176</c:v>
                </c:pt>
                <c:pt idx="2895">
                  <c:v>240</c:v>
                </c:pt>
                <c:pt idx="2896">
                  <c:v>8</c:v>
                </c:pt>
                <c:pt idx="2897">
                  <c:v>-248</c:v>
                </c:pt>
                <c:pt idx="2898">
                  <c:v>160</c:v>
                </c:pt>
                <c:pt idx="2899">
                  <c:v>136</c:v>
                </c:pt>
                <c:pt idx="2900">
                  <c:v>-256</c:v>
                </c:pt>
                <c:pt idx="2901">
                  <c:v>32</c:v>
                </c:pt>
                <c:pt idx="2902">
                  <c:v>224</c:v>
                </c:pt>
                <c:pt idx="2903">
                  <c:v>-200</c:v>
                </c:pt>
                <c:pt idx="2904">
                  <c:v>-96</c:v>
                </c:pt>
                <c:pt idx="2905">
                  <c:v>248</c:v>
                </c:pt>
                <c:pt idx="2906">
                  <c:v>-88</c:v>
                </c:pt>
                <c:pt idx="2907">
                  <c:v>-208</c:v>
                </c:pt>
                <c:pt idx="2908">
                  <c:v>216</c:v>
                </c:pt>
                <c:pt idx="2909">
                  <c:v>40</c:v>
                </c:pt>
                <c:pt idx="2910">
                  <c:v>-256</c:v>
                </c:pt>
                <c:pt idx="2911">
                  <c:v>128</c:v>
                </c:pt>
                <c:pt idx="2912">
                  <c:v>160</c:v>
                </c:pt>
                <c:pt idx="2913">
                  <c:v>-248</c:v>
                </c:pt>
                <c:pt idx="2914">
                  <c:v>8</c:v>
                </c:pt>
                <c:pt idx="2915">
                  <c:v>232</c:v>
                </c:pt>
                <c:pt idx="2916">
                  <c:v>-176</c:v>
                </c:pt>
                <c:pt idx="2917">
                  <c:v>-128</c:v>
                </c:pt>
                <c:pt idx="2918">
                  <c:v>240</c:v>
                </c:pt>
                <c:pt idx="2919">
                  <c:v>-56</c:v>
                </c:pt>
                <c:pt idx="2920">
                  <c:v>-216</c:v>
                </c:pt>
                <c:pt idx="2921">
                  <c:v>200</c:v>
                </c:pt>
                <c:pt idx="2922">
                  <c:v>80</c:v>
                </c:pt>
                <c:pt idx="2923">
                  <c:v>-256</c:v>
                </c:pt>
                <c:pt idx="2924">
                  <c:v>96</c:v>
                </c:pt>
                <c:pt idx="2925">
                  <c:v>176</c:v>
                </c:pt>
                <c:pt idx="2926">
                  <c:v>-240</c:v>
                </c:pt>
                <c:pt idx="2927">
                  <c:v>-24</c:v>
                </c:pt>
                <c:pt idx="2928">
                  <c:v>248</c:v>
                </c:pt>
                <c:pt idx="2929">
                  <c:v>-152</c:v>
                </c:pt>
                <c:pt idx="2930">
                  <c:v>-152</c:v>
                </c:pt>
                <c:pt idx="2931">
                  <c:v>248</c:v>
                </c:pt>
                <c:pt idx="2932">
                  <c:v>-24</c:v>
                </c:pt>
                <c:pt idx="2933">
                  <c:v>-232</c:v>
                </c:pt>
                <c:pt idx="2934">
                  <c:v>184</c:v>
                </c:pt>
                <c:pt idx="2935">
                  <c:v>104</c:v>
                </c:pt>
                <c:pt idx="2936">
                  <c:v>-256</c:v>
                </c:pt>
                <c:pt idx="2937">
                  <c:v>72</c:v>
                </c:pt>
                <c:pt idx="2938">
                  <c:v>208</c:v>
                </c:pt>
                <c:pt idx="2939">
                  <c:v>-224</c:v>
                </c:pt>
                <c:pt idx="2940">
                  <c:v>-56</c:v>
                </c:pt>
                <c:pt idx="2941">
                  <c:v>256</c:v>
                </c:pt>
                <c:pt idx="2942">
                  <c:v>-120</c:v>
                </c:pt>
                <c:pt idx="2943">
                  <c:v>-176</c:v>
                </c:pt>
                <c:pt idx="2944">
                  <c:v>240</c:v>
                </c:pt>
                <c:pt idx="2945">
                  <c:v>8</c:v>
                </c:pt>
                <c:pt idx="2946">
                  <c:v>-248</c:v>
                </c:pt>
                <c:pt idx="2947">
                  <c:v>152</c:v>
                </c:pt>
                <c:pt idx="2948">
                  <c:v>136</c:v>
                </c:pt>
                <c:pt idx="2949">
                  <c:v>-256</c:v>
                </c:pt>
                <c:pt idx="2950">
                  <c:v>40</c:v>
                </c:pt>
                <c:pt idx="2951">
                  <c:v>224</c:v>
                </c:pt>
                <c:pt idx="2952">
                  <c:v>-200</c:v>
                </c:pt>
                <c:pt idx="2953">
                  <c:v>-88</c:v>
                </c:pt>
                <c:pt idx="2954">
                  <c:v>248</c:v>
                </c:pt>
                <c:pt idx="2955">
                  <c:v>-88</c:v>
                </c:pt>
                <c:pt idx="2956">
                  <c:v>-192</c:v>
                </c:pt>
                <c:pt idx="2957">
                  <c:v>216</c:v>
                </c:pt>
                <c:pt idx="2958">
                  <c:v>40</c:v>
                </c:pt>
                <c:pt idx="2959">
                  <c:v>-248</c:v>
                </c:pt>
                <c:pt idx="2960">
                  <c:v>120</c:v>
                </c:pt>
                <c:pt idx="2961">
                  <c:v>160</c:v>
                </c:pt>
                <c:pt idx="2962">
                  <c:v>-248</c:v>
                </c:pt>
                <c:pt idx="2963">
                  <c:v>8</c:v>
                </c:pt>
                <c:pt idx="2964">
                  <c:v>232</c:v>
                </c:pt>
                <c:pt idx="2965">
                  <c:v>-176</c:v>
                </c:pt>
                <c:pt idx="2966">
                  <c:v>-120</c:v>
                </c:pt>
                <c:pt idx="2967">
                  <c:v>256</c:v>
                </c:pt>
                <c:pt idx="2968">
                  <c:v>-64</c:v>
                </c:pt>
                <c:pt idx="2969">
                  <c:v>-216</c:v>
                </c:pt>
                <c:pt idx="2970">
                  <c:v>200</c:v>
                </c:pt>
                <c:pt idx="2971">
                  <c:v>80</c:v>
                </c:pt>
                <c:pt idx="2972">
                  <c:v>-248</c:v>
                </c:pt>
                <c:pt idx="2973">
                  <c:v>104</c:v>
                </c:pt>
                <c:pt idx="2974">
                  <c:v>176</c:v>
                </c:pt>
                <c:pt idx="2975">
                  <c:v>-240</c:v>
                </c:pt>
                <c:pt idx="2976">
                  <c:v>-24</c:v>
                </c:pt>
                <c:pt idx="2977">
                  <c:v>240</c:v>
                </c:pt>
                <c:pt idx="2978">
                  <c:v>-144</c:v>
                </c:pt>
                <c:pt idx="2979">
                  <c:v>-144</c:v>
                </c:pt>
                <c:pt idx="2980">
                  <c:v>240</c:v>
                </c:pt>
                <c:pt idx="2981">
                  <c:v>-32</c:v>
                </c:pt>
                <c:pt idx="2982">
                  <c:v>-224</c:v>
                </c:pt>
                <c:pt idx="2983">
                  <c:v>176</c:v>
                </c:pt>
                <c:pt idx="2984">
                  <c:v>96</c:v>
                </c:pt>
                <c:pt idx="2985">
                  <c:v>-264</c:v>
                </c:pt>
                <c:pt idx="2986">
                  <c:v>72</c:v>
                </c:pt>
                <c:pt idx="2987">
                  <c:v>200</c:v>
                </c:pt>
                <c:pt idx="2988">
                  <c:v>-216</c:v>
                </c:pt>
                <c:pt idx="2989">
                  <c:v>-48</c:v>
                </c:pt>
                <c:pt idx="2990">
                  <c:v>248</c:v>
                </c:pt>
                <c:pt idx="2991">
                  <c:v>-120</c:v>
                </c:pt>
                <c:pt idx="2992">
                  <c:v>-168</c:v>
                </c:pt>
                <c:pt idx="2993">
                  <c:v>240</c:v>
                </c:pt>
                <c:pt idx="2994">
                  <c:v>0</c:v>
                </c:pt>
                <c:pt idx="2995">
                  <c:v>-240</c:v>
                </c:pt>
                <c:pt idx="2996">
                  <c:v>152</c:v>
                </c:pt>
                <c:pt idx="2997">
                  <c:v>128</c:v>
                </c:pt>
                <c:pt idx="2998">
                  <c:v>-256</c:v>
                </c:pt>
                <c:pt idx="2999">
                  <c:v>40</c:v>
                </c:pt>
                <c:pt idx="3000">
                  <c:v>216</c:v>
                </c:pt>
                <c:pt idx="3001">
                  <c:v>-200</c:v>
                </c:pt>
                <c:pt idx="3002">
                  <c:v>-80</c:v>
                </c:pt>
                <c:pt idx="3003">
                  <c:v>248</c:v>
                </c:pt>
                <c:pt idx="3004">
                  <c:v>-96</c:v>
                </c:pt>
                <c:pt idx="3005">
                  <c:v>-192</c:v>
                </c:pt>
                <c:pt idx="3006">
                  <c:v>216</c:v>
                </c:pt>
                <c:pt idx="3007">
                  <c:v>32</c:v>
                </c:pt>
                <c:pt idx="3008">
                  <c:v>-248</c:v>
                </c:pt>
                <c:pt idx="3009">
                  <c:v>136</c:v>
                </c:pt>
                <c:pt idx="3010">
                  <c:v>144</c:v>
                </c:pt>
                <c:pt idx="3011">
                  <c:v>-248</c:v>
                </c:pt>
                <c:pt idx="3012">
                  <c:v>8</c:v>
                </c:pt>
                <c:pt idx="3013">
                  <c:v>224</c:v>
                </c:pt>
                <c:pt idx="3014">
                  <c:v>-176</c:v>
                </c:pt>
                <c:pt idx="3015">
                  <c:v>-112</c:v>
                </c:pt>
                <c:pt idx="3016">
                  <c:v>240</c:v>
                </c:pt>
                <c:pt idx="3017">
                  <c:v>-56</c:v>
                </c:pt>
                <c:pt idx="3018">
                  <c:v>-208</c:v>
                </c:pt>
                <c:pt idx="3019">
                  <c:v>200</c:v>
                </c:pt>
                <c:pt idx="3020">
                  <c:v>64</c:v>
                </c:pt>
                <c:pt idx="3021">
                  <c:v>-256</c:v>
                </c:pt>
                <c:pt idx="3022">
                  <c:v>104</c:v>
                </c:pt>
                <c:pt idx="3023">
                  <c:v>176</c:v>
                </c:pt>
                <c:pt idx="3024">
                  <c:v>-240</c:v>
                </c:pt>
                <c:pt idx="3025">
                  <c:v>-16</c:v>
                </c:pt>
                <c:pt idx="3026">
                  <c:v>240</c:v>
                </c:pt>
                <c:pt idx="3027">
                  <c:v>-152</c:v>
                </c:pt>
                <c:pt idx="3028">
                  <c:v>-136</c:v>
                </c:pt>
                <c:pt idx="3029">
                  <c:v>240</c:v>
                </c:pt>
                <c:pt idx="3030">
                  <c:v>-32</c:v>
                </c:pt>
                <c:pt idx="3031">
                  <c:v>-224</c:v>
                </c:pt>
                <c:pt idx="3032">
                  <c:v>184</c:v>
                </c:pt>
                <c:pt idx="3033">
                  <c:v>88</c:v>
                </c:pt>
                <c:pt idx="3034">
                  <c:v>-248</c:v>
                </c:pt>
                <c:pt idx="3035">
                  <c:v>72</c:v>
                </c:pt>
                <c:pt idx="3036">
                  <c:v>192</c:v>
                </c:pt>
                <c:pt idx="3037">
                  <c:v>-216</c:v>
                </c:pt>
                <c:pt idx="3038">
                  <c:v>-48</c:v>
                </c:pt>
                <c:pt idx="3039">
                  <c:v>248</c:v>
                </c:pt>
                <c:pt idx="3040">
                  <c:v>-128</c:v>
                </c:pt>
                <c:pt idx="3041">
                  <c:v>-168</c:v>
                </c:pt>
                <c:pt idx="3042">
                  <c:v>240</c:v>
                </c:pt>
                <c:pt idx="3043">
                  <c:v>0</c:v>
                </c:pt>
                <c:pt idx="3044">
                  <c:v>-240</c:v>
                </c:pt>
                <c:pt idx="3045">
                  <c:v>152</c:v>
                </c:pt>
                <c:pt idx="3046">
                  <c:v>120</c:v>
                </c:pt>
                <c:pt idx="3047">
                  <c:v>-248</c:v>
                </c:pt>
                <c:pt idx="3048">
                  <c:v>48</c:v>
                </c:pt>
                <c:pt idx="3049">
                  <c:v>216</c:v>
                </c:pt>
                <c:pt idx="3050">
                  <c:v>-208</c:v>
                </c:pt>
                <c:pt idx="3051">
                  <c:v>-80</c:v>
                </c:pt>
                <c:pt idx="3052">
                  <c:v>240</c:v>
                </c:pt>
                <c:pt idx="3053">
                  <c:v>-104</c:v>
                </c:pt>
                <c:pt idx="3054">
                  <c:v>-184</c:v>
                </c:pt>
                <c:pt idx="3055">
                  <c:v>224</c:v>
                </c:pt>
                <c:pt idx="3056">
                  <c:v>32</c:v>
                </c:pt>
                <c:pt idx="3057">
                  <c:v>-240</c:v>
                </c:pt>
                <c:pt idx="3058">
                  <c:v>136</c:v>
                </c:pt>
                <c:pt idx="3059">
                  <c:v>144</c:v>
                </c:pt>
                <c:pt idx="3060">
                  <c:v>-240</c:v>
                </c:pt>
                <c:pt idx="3061">
                  <c:v>24</c:v>
                </c:pt>
                <c:pt idx="3062">
                  <c:v>224</c:v>
                </c:pt>
                <c:pt idx="3063">
                  <c:v>-176</c:v>
                </c:pt>
                <c:pt idx="3064">
                  <c:v>-112</c:v>
                </c:pt>
                <c:pt idx="3065">
                  <c:v>240</c:v>
                </c:pt>
                <c:pt idx="3066">
                  <c:v>-72</c:v>
                </c:pt>
                <c:pt idx="3067">
                  <c:v>-208</c:v>
                </c:pt>
                <c:pt idx="3068">
                  <c:v>208</c:v>
                </c:pt>
                <c:pt idx="3069">
                  <c:v>64</c:v>
                </c:pt>
                <c:pt idx="3070">
                  <c:v>-240</c:v>
                </c:pt>
                <c:pt idx="3071">
                  <c:v>104</c:v>
                </c:pt>
                <c:pt idx="3072">
                  <c:v>168</c:v>
                </c:pt>
                <c:pt idx="3073">
                  <c:v>-232</c:v>
                </c:pt>
                <c:pt idx="3074">
                  <c:v>-16</c:v>
                </c:pt>
                <c:pt idx="3075">
                  <c:v>240</c:v>
                </c:pt>
                <c:pt idx="3076">
                  <c:v>-144</c:v>
                </c:pt>
                <c:pt idx="3077">
                  <c:v>-128</c:v>
                </c:pt>
                <c:pt idx="3078">
                  <c:v>240</c:v>
                </c:pt>
                <c:pt idx="3079">
                  <c:v>-32</c:v>
                </c:pt>
                <c:pt idx="3080">
                  <c:v>-216</c:v>
                </c:pt>
                <c:pt idx="3081">
                  <c:v>176</c:v>
                </c:pt>
                <c:pt idx="3082">
                  <c:v>88</c:v>
                </c:pt>
                <c:pt idx="3083">
                  <c:v>-240</c:v>
                </c:pt>
                <c:pt idx="3084">
                  <c:v>80</c:v>
                </c:pt>
                <c:pt idx="3085">
                  <c:v>192</c:v>
                </c:pt>
                <c:pt idx="3086">
                  <c:v>-224</c:v>
                </c:pt>
                <c:pt idx="3087">
                  <c:v>-48</c:v>
                </c:pt>
                <c:pt idx="3088">
                  <c:v>240</c:v>
                </c:pt>
                <c:pt idx="3089">
                  <c:v>-120</c:v>
                </c:pt>
                <c:pt idx="3090">
                  <c:v>-160</c:v>
                </c:pt>
                <c:pt idx="3091">
                  <c:v>232</c:v>
                </c:pt>
                <c:pt idx="3092">
                  <c:v>0</c:v>
                </c:pt>
                <c:pt idx="3093">
                  <c:v>-224</c:v>
                </c:pt>
                <c:pt idx="3094">
                  <c:v>160</c:v>
                </c:pt>
                <c:pt idx="3095">
                  <c:v>112</c:v>
                </c:pt>
                <c:pt idx="3096">
                  <c:v>-248</c:v>
                </c:pt>
                <c:pt idx="3097">
                  <c:v>48</c:v>
                </c:pt>
                <c:pt idx="3098">
                  <c:v>208</c:v>
                </c:pt>
                <c:pt idx="3099">
                  <c:v>-200</c:v>
                </c:pt>
                <c:pt idx="3100">
                  <c:v>-80</c:v>
                </c:pt>
                <c:pt idx="3101">
                  <c:v>240</c:v>
                </c:pt>
                <c:pt idx="3102">
                  <c:v>-104</c:v>
                </c:pt>
                <c:pt idx="3103">
                  <c:v>-184</c:v>
                </c:pt>
                <c:pt idx="3104">
                  <c:v>208</c:v>
                </c:pt>
                <c:pt idx="3105">
                  <c:v>24</c:v>
                </c:pt>
                <c:pt idx="3106">
                  <c:v>-240</c:v>
                </c:pt>
                <c:pt idx="3107">
                  <c:v>136</c:v>
                </c:pt>
                <c:pt idx="3108">
                  <c:v>144</c:v>
                </c:pt>
                <c:pt idx="3109">
                  <c:v>-240</c:v>
                </c:pt>
                <c:pt idx="3110">
                  <c:v>16</c:v>
                </c:pt>
                <c:pt idx="3111">
                  <c:v>216</c:v>
                </c:pt>
                <c:pt idx="3112">
                  <c:v>-184</c:v>
                </c:pt>
                <c:pt idx="3113">
                  <c:v>-104</c:v>
                </c:pt>
                <c:pt idx="3114">
                  <c:v>248</c:v>
                </c:pt>
                <c:pt idx="3115">
                  <c:v>-64</c:v>
                </c:pt>
                <c:pt idx="3116">
                  <c:v>-200</c:v>
                </c:pt>
                <c:pt idx="3117">
                  <c:v>200</c:v>
                </c:pt>
                <c:pt idx="3118">
                  <c:v>56</c:v>
                </c:pt>
                <c:pt idx="3119">
                  <c:v>-248</c:v>
                </c:pt>
                <c:pt idx="3120">
                  <c:v>112</c:v>
                </c:pt>
                <c:pt idx="3121">
                  <c:v>168</c:v>
                </c:pt>
                <c:pt idx="3122">
                  <c:v>-232</c:v>
                </c:pt>
                <c:pt idx="3123">
                  <c:v>-8</c:v>
                </c:pt>
                <c:pt idx="3124">
                  <c:v>224</c:v>
                </c:pt>
                <c:pt idx="3125">
                  <c:v>-152</c:v>
                </c:pt>
                <c:pt idx="3126">
                  <c:v>-128</c:v>
                </c:pt>
                <c:pt idx="3127">
                  <c:v>232</c:v>
                </c:pt>
                <c:pt idx="3128">
                  <c:v>-40</c:v>
                </c:pt>
                <c:pt idx="3129">
                  <c:v>-208</c:v>
                </c:pt>
                <c:pt idx="3130">
                  <c:v>184</c:v>
                </c:pt>
                <c:pt idx="3131">
                  <c:v>80</c:v>
                </c:pt>
                <c:pt idx="3132">
                  <c:v>-248</c:v>
                </c:pt>
                <c:pt idx="3133">
                  <c:v>72</c:v>
                </c:pt>
                <c:pt idx="3134">
                  <c:v>176</c:v>
                </c:pt>
                <c:pt idx="3135">
                  <c:v>-216</c:v>
                </c:pt>
                <c:pt idx="3136">
                  <c:v>-40</c:v>
                </c:pt>
                <c:pt idx="3137">
                  <c:v>240</c:v>
                </c:pt>
                <c:pt idx="3138">
                  <c:v>-136</c:v>
                </c:pt>
                <c:pt idx="3139">
                  <c:v>-152</c:v>
                </c:pt>
                <c:pt idx="3140">
                  <c:v>224</c:v>
                </c:pt>
                <c:pt idx="3141">
                  <c:v>-8</c:v>
                </c:pt>
                <c:pt idx="3142">
                  <c:v>-224</c:v>
                </c:pt>
                <c:pt idx="3143">
                  <c:v>160</c:v>
                </c:pt>
                <c:pt idx="3144">
                  <c:v>112</c:v>
                </c:pt>
                <c:pt idx="3145">
                  <c:v>-248</c:v>
                </c:pt>
                <c:pt idx="3146">
                  <c:v>48</c:v>
                </c:pt>
                <c:pt idx="3147">
                  <c:v>200</c:v>
                </c:pt>
                <c:pt idx="3148">
                  <c:v>-200</c:v>
                </c:pt>
                <c:pt idx="3149">
                  <c:v>-72</c:v>
                </c:pt>
                <c:pt idx="3150">
                  <c:v>240</c:v>
                </c:pt>
                <c:pt idx="3151">
                  <c:v>-104</c:v>
                </c:pt>
                <c:pt idx="3152">
                  <c:v>-176</c:v>
                </c:pt>
                <c:pt idx="3153">
                  <c:v>224</c:v>
                </c:pt>
                <c:pt idx="3154">
                  <c:v>16</c:v>
                </c:pt>
                <c:pt idx="3155">
                  <c:v>-240</c:v>
                </c:pt>
                <c:pt idx="3156">
                  <c:v>128</c:v>
                </c:pt>
                <c:pt idx="3157">
                  <c:v>128</c:v>
                </c:pt>
                <c:pt idx="3158">
                  <c:v>-232</c:v>
                </c:pt>
                <c:pt idx="3159">
                  <c:v>16</c:v>
                </c:pt>
                <c:pt idx="3160">
                  <c:v>216</c:v>
                </c:pt>
                <c:pt idx="3161">
                  <c:v>-176</c:v>
                </c:pt>
                <c:pt idx="3162">
                  <c:v>-104</c:v>
                </c:pt>
                <c:pt idx="3163">
                  <c:v>232</c:v>
                </c:pt>
                <c:pt idx="3164">
                  <c:v>-80</c:v>
                </c:pt>
                <c:pt idx="3165">
                  <c:v>-192</c:v>
                </c:pt>
                <c:pt idx="3166">
                  <c:v>200</c:v>
                </c:pt>
                <c:pt idx="3167">
                  <c:v>48</c:v>
                </c:pt>
                <c:pt idx="3168">
                  <c:v>-240</c:v>
                </c:pt>
                <c:pt idx="3169">
                  <c:v>104</c:v>
                </c:pt>
                <c:pt idx="3170">
                  <c:v>160</c:v>
                </c:pt>
                <c:pt idx="3171">
                  <c:v>-232</c:v>
                </c:pt>
                <c:pt idx="3172">
                  <c:v>-16</c:v>
                </c:pt>
                <c:pt idx="3173">
                  <c:v>232</c:v>
                </c:pt>
                <c:pt idx="3174">
                  <c:v>-152</c:v>
                </c:pt>
                <c:pt idx="3175">
                  <c:v>-120</c:v>
                </c:pt>
                <c:pt idx="3176">
                  <c:v>232</c:v>
                </c:pt>
                <c:pt idx="3177">
                  <c:v>-56</c:v>
                </c:pt>
                <c:pt idx="3178">
                  <c:v>-216</c:v>
                </c:pt>
                <c:pt idx="3179">
                  <c:v>176</c:v>
                </c:pt>
                <c:pt idx="3180">
                  <c:v>80</c:v>
                </c:pt>
                <c:pt idx="3181">
                  <c:v>-248</c:v>
                </c:pt>
                <c:pt idx="3182">
                  <c:v>88</c:v>
                </c:pt>
                <c:pt idx="3183">
                  <c:v>176</c:v>
                </c:pt>
                <c:pt idx="3184">
                  <c:v>-224</c:v>
                </c:pt>
                <c:pt idx="3185">
                  <c:v>-40</c:v>
                </c:pt>
                <c:pt idx="3186">
                  <c:v>224</c:v>
                </c:pt>
                <c:pt idx="3187">
                  <c:v>-136</c:v>
                </c:pt>
                <c:pt idx="3188">
                  <c:v>-152</c:v>
                </c:pt>
                <c:pt idx="3189">
                  <c:v>224</c:v>
                </c:pt>
                <c:pt idx="3190">
                  <c:v>-16</c:v>
                </c:pt>
                <c:pt idx="3191">
                  <c:v>-224</c:v>
                </c:pt>
                <c:pt idx="3192">
                  <c:v>160</c:v>
                </c:pt>
                <c:pt idx="3193">
                  <c:v>104</c:v>
                </c:pt>
                <c:pt idx="3194">
                  <c:v>-248</c:v>
                </c:pt>
                <c:pt idx="3195">
                  <c:v>48</c:v>
                </c:pt>
                <c:pt idx="3196">
                  <c:v>200</c:v>
                </c:pt>
                <c:pt idx="3197">
                  <c:v>-200</c:v>
                </c:pt>
                <c:pt idx="3198">
                  <c:v>-72</c:v>
                </c:pt>
                <c:pt idx="3199">
                  <c:v>232</c:v>
                </c:pt>
                <c:pt idx="3200">
                  <c:v>-112</c:v>
                </c:pt>
                <c:pt idx="3201">
                  <c:v>-176</c:v>
                </c:pt>
                <c:pt idx="3202">
                  <c:v>216</c:v>
                </c:pt>
                <c:pt idx="3203">
                  <c:v>16</c:v>
                </c:pt>
                <c:pt idx="3204">
                  <c:v>-232</c:v>
                </c:pt>
                <c:pt idx="3205">
                  <c:v>136</c:v>
                </c:pt>
                <c:pt idx="3206">
                  <c:v>128</c:v>
                </c:pt>
                <c:pt idx="3207">
                  <c:v>-240</c:v>
                </c:pt>
                <c:pt idx="3208">
                  <c:v>24</c:v>
                </c:pt>
                <c:pt idx="3209">
                  <c:v>208</c:v>
                </c:pt>
                <c:pt idx="3210">
                  <c:v>-176</c:v>
                </c:pt>
                <c:pt idx="3211">
                  <c:v>-96</c:v>
                </c:pt>
                <c:pt idx="3212">
                  <c:v>240</c:v>
                </c:pt>
                <c:pt idx="3213">
                  <c:v>-80</c:v>
                </c:pt>
                <c:pt idx="3214">
                  <c:v>-200</c:v>
                </c:pt>
                <c:pt idx="3215">
                  <c:v>200</c:v>
                </c:pt>
                <c:pt idx="3216">
                  <c:v>48</c:v>
                </c:pt>
                <c:pt idx="3217">
                  <c:v>-232</c:v>
                </c:pt>
                <c:pt idx="3218">
                  <c:v>112</c:v>
                </c:pt>
                <c:pt idx="3219">
                  <c:v>152</c:v>
                </c:pt>
                <c:pt idx="3220">
                  <c:v>-224</c:v>
                </c:pt>
                <c:pt idx="3221">
                  <c:v>0</c:v>
                </c:pt>
                <c:pt idx="3222">
                  <c:v>224</c:v>
                </c:pt>
                <c:pt idx="3223">
                  <c:v>-168</c:v>
                </c:pt>
                <c:pt idx="3224">
                  <c:v>-120</c:v>
                </c:pt>
                <c:pt idx="3225">
                  <c:v>232</c:v>
                </c:pt>
                <c:pt idx="3226">
                  <c:v>-56</c:v>
                </c:pt>
                <c:pt idx="3227">
                  <c:v>-208</c:v>
                </c:pt>
                <c:pt idx="3228">
                  <c:v>176</c:v>
                </c:pt>
                <c:pt idx="3229">
                  <c:v>72</c:v>
                </c:pt>
                <c:pt idx="3230">
                  <c:v>-248</c:v>
                </c:pt>
                <c:pt idx="3231">
                  <c:v>80</c:v>
                </c:pt>
                <c:pt idx="3232">
                  <c:v>176</c:v>
                </c:pt>
                <c:pt idx="3233">
                  <c:v>-208</c:v>
                </c:pt>
                <c:pt idx="3234">
                  <c:v>-32</c:v>
                </c:pt>
                <c:pt idx="3235">
                  <c:v>232</c:v>
                </c:pt>
                <c:pt idx="3236">
                  <c:v>-128</c:v>
                </c:pt>
                <c:pt idx="3237">
                  <c:v>-152</c:v>
                </c:pt>
                <c:pt idx="3238">
                  <c:v>232</c:v>
                </c:pt>
                <c:pt idx="3239">
                  <c:v>-24</c:v>
                </c:pt>
                <c:pt idx="3240">
                  <c:v>-216</c:v>
                </c:pt>
                <c:pt idx="3241">
                  <c:v>160</c:v>
                </c:pt>
                <c:pt idx="3242">
                  <c:v>104</c:v>
                </c:pt>
                <c:pt idx="3243">
                  <c:v>-240</c:v>
                </c:pt>
                <c:pt idx="3244">
                  <c:v>48</c:v>
                </c:pt>
                <c:pt idx="3245">
                  <c:v>192</c:v>
                </c:pt>
                <c:pt idx="3246">
                  <c:v>-208</c:v>
                </c:pt>
                <c:pt idx="3247">
                  <c:v>-56</c:v>
                </c:pt>
                <c:pt idx="3248">
                  <c:v>224</c:v>
                </c:pt>
                <c:pt idx="3249">
                  <c:v>-112</c:v>
                </c:pt>
                <c:pt idx="3250">
                  <c:v>-168</c:v>
                </c:pt>
                <c:pt idx="3251">
                  <c:v>208</c:v>
                </c:pt>
                <c:pt idx="3252">
                  <c:v>8</c:v>
                </c:pt>
                <c:pt idx="3253">
                  <c:v>-232</c:v>
                </c:pt>
                <c:pt idx="3254">
                  <c:v>136</c:v>
                </c:pt>
                <c:pt idx="3255">
                  <c:v>128</c:v>
                </c:pt>
                <c:pt idx="3256">
                  <c:v>-240</c:v>
                </c:pt>
                <c:pt idx="3257">
                  <c:v>24</c:v>
                </c:pt>
                <c:pt idx="3258">
                  <c:v>208</c:v>
                </c:pt>
                <c:pt idx="3259">
                  <c:v>-184</c:v>
                </c:pt>
                <c:pt idx="3260">
                  <c:v>-96</c:v>
                </c:pt>
                <c:pt idx="3261">
                  <c:v>232</c:v>
                </c:pt>
                <c:pt idx="3262">
                  <c:v>-80</c:v>
                </c:pt>
                <c:pt idx="3263">
                  <c:v>-176</c:v>
                </c:pt>
                <c:pt idx="3264">
                  <c:v>208</c:v>
                </c:pt>
                <c:pt idx="3265">
                  <c:v>48</c:v>
                </c:pt>
                <c:pt idx="3266">
                  <c:v>-232</c:v>
                </c:pt>
                <c:pt idx="3267">
                  <c:v>112</c:v>
                </c:pt>
                <c:pt idx="3268">
                  <c:v>144</c:v>
                </c:pt>
                <c:pt idx="3269">
                  <c:v>-232</c:v>
                </c:pt>
                <c:pt idx="3270">
                  <c:v>0</c:v>
                </c:pt>
                <c:pt idx="3271">
                  <c:v>224</c:v>
                </c:pt>
                <c:pt idx="3272">
                  <c:v>-168</c:v>
                </c:pt>
                <c:pt idx="3273">
                  <c:v>-112</c:v>
                </c:pt>
                <c:pt idx="3274">
                  <c:v>224</c:v>
                </c:pt>
                <c:pt idx="3275">
                  <c:v>-48</c:v>
                </c:pt>
                <c:pt idx="3276">
                  <c:v>-208</c:v>
                </c:pt>
                <c:pt idx="3277">
                  <c:v>184</c:v>
                </c:pt>
                <c:pt idx="3278">
                  <c:v>72</c:v>
                </c:pt>
                <c:pt idx="3279">
                  <c:v>-232</c:v>
                </c:pt>
                <c:pt idx="3280">
                  <c:v>88</c:v>
                </c:pt>
                <c:pt idx="3281">
                  <c:v>168</c:v>
                </c:pt>
                <c:pt idx="3282">
                  <c:v>-216</c:v>
                </c:pt>
                <c:pt idx="3283">
                  <c:v>-24</c:v>
                </c:pt>
                <c:pt idx="3284">
                  <c:v>224</c:v>
                </c:pt>
                <c:pt idx="3285">
                  <c:v>-128</c:v>
                </c:pt>
                <c:pt idx="3286">
                  <c:v>-128</c:v>
                </c:pt>
                <c:pt idx="3287">
                  <c:v>216</c:v>
                </c:pt>
                <c:pt idx="3288">
                  <c:v>-16</c:v>
                </c:pt>
                <c:pt idx="3289">
                  <c:v>-216</c:v>
                </c:pt>
                <c:pt idx="3290">
                  <c:v>168</c:v>
                </c:pt>
                <c:pt idx="3291">
                  <c:v>104</c:v>
                </c:pt>
                <c:pt idx="3292">
                  <c:v>-240</c:v>
                </c:pt>
                <c:pt idx="3293">
                  <c:v>64</c:v>
                </c:pt>
                <c:pt idx="3294">
                  <c:v>184</c:v>
                </c:pt>
                <c:pt idx="3295">
                  <c:v>-192</c:v>
                </c:pt>
                <c:pt idx="3296">
                  <c:v>-56</c:v>
                </c:pt>
                <c:pt idx="3297">
                  <c:v>224</c:v>
                </c:pt>
                <c:pt idx="3298">
                  <c:v>-104</c:v>
                </c:pt>
                <c:pt idx="3299">
                  <c:v>-160</c:v>
                </c:pt>
                <c:pt idx="3300">
                  <c:v>216</c:v>
                </c:pt>
                <c:pt idx="3301">
                  <c:v>8</c:v>
                </c:pt>
                <c:pt idx="3302">
                  <c:v>-224</c:v>
                </c:pt>
                <c:pt idx="3303">
                  <c:v>144</c:v>
                </c:pt>
                <c:pt idx="3304">
                  <c:v>120</c:v>
                </c:pt>
                <c:pt idx="3305">
                  <c:v>-232</c:v>
                </c:pt>
                <c:pt idx="3306">
                  <c:v>32</c:v>
                </c:pt>
                <c:pt idx="3307">
                  <c:v>208</c:v>
                </c:pt>
                <c:pt idx="3308">
                  <c:v>-176</c:v>
                </c:pt>
                <c:pt idx="3309">
                  <c:v>-88</c:v>
                </c:pt>
                <c:pt idx="3310">
                  <c:v>232</c:v>
                </c:pt>
                <c:pt idx="3311">
                  <c:v>-80</c:v>
                </c:pt>
                <c:pt idx="3312">
                  <c:v>-176</c:v>
                </c:pt>
                <c:pt idx="3313">
                  <c:v>200</c:v>
                </c:pt>
                <c:pt idx="3314">
                  <c:v>40</c:v>
                </c:pt>
                <c:pt idx="3315">
                  <c:v>-232</c:v>
                </c:pt>
                <c:pt idx="3316">
                  <c:v>120</c:v>
                </c:pt>
                <c:pt idx="3317">
                  <c:v>144</c:v>
                </c:pt>
                <c:pt idx="3318">
                  <c:v>-224</c:v>
                </c:pt>
                <c:pt idx="3319">
                  <c:v>8</c:v>
                </c:pt>
                <c:pt idx="3320">
                  <c:v>208</c:v>
                </c:pt>
                <c:pt idx="3321">
                  <c:v>-160</c:v>
                </c:pt>
                <c:pt idx="3322">
                  <c:v>-104</c:v>
                </c:pt>
                <c:pt idx="3323">
                  <c:v>224</c:v>
                </c:pt>
                <c:pt idx="3324">
                  <c:v>-48</c:v>
                </c:pt>
                <c:pt idx="3325">
                  <c:v>-192</c:v>
                </c:pt>
                <c:pt idx="3326">
                  <c:v>176</c:v>
                </c:pt>
                <c:pt idx="3327">
                  <c:v>64</c:v>
                </c:pt>
                <c:pt idx="3328">
                  <c:v>-232</c:v>
                </c:pt>
                <c:pt idx="3329">
                  <c:v>96</c:v>
                </c:pt>
                <c:pt idx="3330">
                  <c:v>168</c:v>
                </c:pt>
                <c:pt idx="3331">
                  <c:v>-208</c:v>
                </c:pt>
                <c:pt idx="3332">
                  <c:v>-24</c:v>
                </c:pt>
                <c:pt idx="3333">
                  <c:v>224</c:v>
                </c:pt>
                <c:pt idx="3334">
                  <c:v>-136</c:v>
                </c:pt>
                <c:pt idx="3335">
                  <c:v>-136</c:v>
                </c:pt>
                <c:pt idx="3336">
                  <c:v>224</c:v>
                </c:pt>
                <c:pt idx="3337">
                  <c:v>-16</c:v>
                </c:pt>
                <c:pt idx="3338">
                  <c:v>-208</c:v>
                </c:pt>
                <c:pt idx="3339">
                  <c:v>168</c:v>
                </c:pt>
                <c:pt idx="3340">
                  <c:v>88</c:v>
                </c:pt>
                <c:pt idx="3341">
                  <c:v>-240</c:v>
                </c:pt>
                <c:pt idx="3342">
                  <c:v>64</c:v>
                </c:pt>
                <c:pt idx="3343">
                  <c:v>176</c:v>
                </c:pt>
                <c:pt idx="3344">
                  <c:v>-184</c:v>
                </c:pt>
                <c:pt idx="3345">
                  <c:v>-56</c:v>
                </c:pt>
                <c:pt idx="3346">
                  <c:v>232</c:v>
                </c:pt>
                <c:pt idx="3347">
                  <c:v>-112</c:v>
                </c:pt>
                <c:pt idx="3348">
                  <c:v>-152</c:v>
                </c:pt>
                <c:pt idx="3349">
                  <c:v>216</c:v>
                </c:pt>
                <c:pt idx="3350">
                  <c:v>0</c:v>
                </c:pt>
                <c:pt idx="3351">
                  <c:v>-216</c:v>
                </c:pt>
                <c:pt idx="3352">
                  <c:v>144</c:v>
                </c:pt>
                <c:pt idx="3353">
                  <c:v>120</c:v>
                </c:pt>
                <c:pt idx="3354">
                  <c:v>-224</c:v>
                </c:pt>
                <c:pt idx="3355">
                  <c:v>40</c:v>
                </c:pt>
                <c:pt idx="3356">
                  <c:v>200</c:v>
                </c:pt>
                <c:pt idx="3357">
                  <c:v>-184</c:v>
                </c:pt>
                <c:pt idx="3358">
                  <c:v>-80</c:v>
                </c:pt>
                <c:pt idx="3359">
                  <c:v>232</c:v>
                </c:pt>
                <c:pt idx="3360">
                  <c:v>-72</c:v>
                </c:pt>
                <c:pt idx="3361">
                  <c:v>-176</c:v>
                </c:pt>
                <c:pt idx="3362">
                  <c:v>200</c:v>
                </c:pt>
                <c:pt idx="3363">
                  <c:v>32</c:v>
                </c:pt>
                <c:pt idx="3364">
                  <c:v>-224</c:v>
                </c:pt>
                <c:pt idx="3365">
                  <c:v>120</c:v>
                </c:pt>
                <c:pt idx="3366">
                  <c:v>144</c:v>
                </c:pt>
                <c:pt idx="3367">
                  <c:v>-216</c:v>
                </c:pt>
                <c:pt idx="3368">
                  <c:v>8</c:v>
                </c:pt>
                <c:pt idx="3369">
                  <c:v>208</c:v>
                </c:pt>
                <c:pt idx="3370">
                  <c:v>-168</c:v>
                </c:pt>
                <c:pt idx="3371">
                  <c:v>-112</c:v>
                </c:pt>
                <c:pt idx="3372">
                  <c:v>224</c:v>
                </c:pt>
                <c:pt idx="3373">
                  <c:v>-56</c:v>
                </c:pt>
                <c:pt idx="3374">
                  <c:v>-184</c:v>
                </c:pt>
                <c:pt idx="3375">
                  <c:v>184</c:v>
                </c:pt>
                <c:pt idx="3376">
                  <c:v>64</c:v>
                </c:pt>
                <c:pt idx="3377">
                  <c:v>-248</c:v>
                </c:pt>
                <c:pt idx="3378">
                  <c:v>96</c:v>
                </c:pt>
                <c:pt idx="3379">
                  <c:v>168</c:v>
                </c:pt>
                <c:pt idx="3380">
                  <c:v>-208</c:v>
                </c:pt>
                <c:pt idx="3381">
                  <c:v>-16</c:v>
                </c:pt>
                <c:pt idx="3382">
                  <c:v>216</c:v>
                </c:pt>
                <c:pt idx="3383">
                  <c:v>-144</c:v>
                </c:pt>
                <c:pt idx="3384">
                  <c:v>-128</c:v>
                </c:pt>
                <c:pt idx="3385">
                  <c:v>216</c:v>
                </c:pt>
                <c:pt idx="3386">
                  <c:v>-32</c:v>
                </c:pt>
                <c:pt idx="3387">
                  <c:v>-216</c:v>
                </c:pt>
                <c:pt idx="3388">
                  <c:v>168</c:v>
                </c:pt>
                <c:pt idx="3389">
                  <c:v>88</c:v>
                </c:pt>
                <c:pt idx="3390">
                  <c:v>-224</c:v>
                </c:pt>
                <c:pt idx="3391">
                  <c:v>64</c:v>
                </c:pt>
                <c:pt idx="3392">
                  <c:v>176</c:v>
                </c:pt>
                <c:pt idx="3393">
                  <c:v>-192</c:v>
                </c:pt>
                <c:pt idx="3394">
                  <c:v>-48</c:v>
                </c:pt>
                <c:pt idx="3395">
                  <c:v>224</c:v>
                </c:pt>
                <c:pt idx="3396">
                  <c:v>-112</c:v>
                </c:pt>
                <c:pt idx="3397">
                  <c:v>-152</c:v>
                </c:pt>
                <c:pt idx="3398">
                  <c:v>216</c:v>
                </c:pt>
                <c:pt idx="3399">
                  <c:v>0</c:v>
                </c:pt>
                <c:pt idx="3400">
                  <c:v>-216</c:v>
                </c:pt>
                <c:pt idx="3401">
                  <c:v>144</c:v>
                </c:pt>
                <c:pt idx="3402">
                  <c:v>112</c:v>
                </c:pt>
                <c:pt idx="3403">
                  <c:v>-216</c:v>
                </c:pt>
                <c:pt idx="3404">
                  <c:v>40</c:v>
                </c:pt>
                <c:pt idx="3405">
                  <c:v>200</c:v>
                </c:pt>
                <c:pt idx="3406">
                  <c:v>-184</c:v>
                </c:pt>
                <c:pt idx="3407">
                  <c:v>-72</c:v>
                </c:pt>
                <c:pt idx="3408">
                  <c:v>224</c:v>
                </c:pt>
                <c:pt idx="3409">
                  <c:v>-88</c:v>
                </c:pt>
                <c:pt idx="3410">
                  <c:v>-168</c:v>
                </c:pt>
                <c:pt idx="3411">
                  <c:v>200</c:v>
                </c:pt>
                <c:pt idx="3412">
                  <c:v>40</c:v>
                </c:pt>
                <c:pt idx="3413">
                  <c:v>-224</c:v>
                </c:pt>
                <c:pt idx="3414">
                  <c:v>128</c:v>
                </c:pt>
                <c:pt idx="3415">
                  <c:v>136</c:v>
                </c:pt>
                <c:pt idx="3416">
                  <c:v>-216</c:v>
                </c:pt>
                <c:pt idx="3417">
                  <c:v>16</c:v>
                </c:pt>
                <c:pt idx="3418">
                  <c:v>208</c:v>
                </c:pt>
                <c:pt idx="3419">
                  <c:v>-152</c:v>
                </c:pt>
                <c:pt idx="3420">
                  <c:v>-104</c:v>
                </c:pt>
                <c:pt idx="3421">
                  <c:v>232</c:v>
                </c:pt>
                <c:pt idx="3422">
                  <c:v>-56</c:v>
                </c:pt>
                <c:pt idx="3423">
                  <c:v>-192</c:v>
                </c:pt>
                <c:pt idx="3424">
                  <c:v>184</c:v>
                </c:pt>
                <c:pt idx="3425">
                  <c:v>64</c:v>
                </c:pt>
                <c:pt idx="3426">
                  <c:v>-232</c:v>
                </c:pt>
                <c:pt idx="3427">
                  <c:v>104</c:v>
                </c:pt>
                <c:pt idx="3428">
                  <c:v>160</c:v>
                </c:pt>
                <c:pt idx="3429">
                  <c:v>-208</c:v>
                </c:pt>
                <c:pt idx="3430">
                  <c:v>-16</c:v>
                </c:pt>
                <c:pt idx="3431">
                  <c:v>216</c:v>
                </c:pt>
                <c:pt idx="3432">
                  <c:v>-136</c:v>
                </c:pt>
                <c:pt idx="3433">
                  <c:v>-120</c:v>
                </c:pt>
                <c:pt idx="3434">
                  <c:v>216</c:v>
                </c:pt>
                <c:pt idx="3435">
                  <c:v>-32</c:v>
                </c:pt>
                <c:pt idx="3436">
                  <c:v>-208</c:v>
                </c:pt>
                <c:pt idx="3437">
                  <c:v>168</c:v>
                </c:pt>
                <c:pt idx="3438">
                  <c:v>80</c:v>
                </c:pt>
                <c:pt idx="3439">
                  <c:v>-232</c:v>
                </c:pt>
                <c:pt idx="3440">
                  <c:v>72</c:v>
                </c:pt>
                <c:pt idx="3441">
                  <c:v>176</c:v>
                </c:pt>
                <c:pt idx="3442">
                  <c:v>-184</c:v>
                </c:pt>
                <c:pt idx="3443">
                  <c:v>-40</c:v>
                </c:pt>
                <c:pt idx="3444">
                  <c:v>224</c:v>
                </c:pt>
                <c:pt idx="3445">
                  <c:v>-120</c:v>
                </c:pt>
                <c:pt idx="3446">
                  <c:v>-152</c:v>
                </c:pt>
                <c:pt idx="3447">
                  <c:v>216</c:v>
                </c:pt>
                <c:pt idx="3448">
                  <c:v>0</c:v>
                </c:pt>
                <c:pt idx="3449">
                  <c:v>-208</c:v>
                </c:pt>
                <c:pt idx="3450">
                  <c:v>136</c:v>
                </c:pt>
                <c:pt idx="3451">
                  <c:v>112</c:v>
                </c:pt>
                <c:pt idx="3452">
                  <c:v>-224</c:v>
                </c:pt>
                <c:pt idx="3453">
                  <c:v>48</c:v>
                </c:pt>
                <c:pt idx="3454">
                  <c:v>192</c:v>
                </c:pt>
                <c:pt idx="3455">
                  <c:v>-184</c:v>
                </c:pt>
                <c:pt idx="3456">
                  <c:v>-72</c:v>
                </c:pt>
                <c:pt idx="3457">
                  <c:v>216</c:v>
                </c:pt>
                <c:pt idx="3458">
                  <c:v>-88</c:v>
                </c:pt>
                <c:pt idx="3459">
                  <c:v>-168</c:v>
                </c:pt>
                <c:pt idx="3460">
                  <c:v>200</c:v>
                </c:pt>
                <c:pt idx="3461">
                  <c:v>24</c:v>
                </c:pt>
                <c:pt idx="3462">
                  <c:v>-216</c:v>
                </c:pt>
                <c:pt idx="3463">
                  <c:v>128</c:v>
                </c:pt>
                <c:pt idx="3464">
                  <c:v>128</c:v>
                </c:pt>
                <c:pt idx="3465">
                  <c:v>-216</c:v>
                </c:pt>
                <c:pt idx="3466">
                  <c:v>8</c:v>
                </c:pt>
                <c:pt idx="3467">
                  <c:v>200</c:v>
                </c:pt>
                <c:pt idx="3468">
                  <c:v>-168</c:v>
                </c:pt>
                <c:pt idx="3469">
                  <c:v>-96</c:v>
                </c:pt>
                <c:pt idx="3470">
                  <c:v>224</c:v>
                </c:pt>
                <c:pt idx="3471">
                  <c:v>-56</c:v>
                </c:pt>
                <c:pt idx="3472">
                  <c:v>-184</c:v>
                </c:pt>
                <c:pt idx="3473">
                  <c:v>184</c:v>
                </c:pt>
                <c:pt idx="3474">
                  <c:v>48</c:v>
                </c:pt>
                <c:pt idx="3475">
                  <c:v>-224</c:v>
                </c:pt>
                <c:pt idx="3476">
                  <c:v>104</c:v>
                </c:pt>
                <c:pt idx="3477">
                  <c:v>152</c:v>
                </c:pt>
                <c:pt idx="3478">
                  <c:v>-208</c:v>
                </c:pt>
                <c:pt idx="3479">
                  <c:v>-16</c:v>
                </c:pt>
                <c:pt idx="3480">
                  <c:v>216</c:v>
                </c:pt>
                <c:pt idx="3481">
                  <c:v>-144</c:v>
                </c:pt>
                <c:pt idx="3482">
                  <c:v>-120</c:v>
                </c:pt>
                <c:pt idx="3483">
                  <c:v>216</c:v>
                </c:pt>
                <c:pt idx="3484">
                  <c:v>-32</c:v>
                </c:pt>
                <c:pt idx="3485">
                  <c:v>-200</c:v>
                </c:pt>
                <c:pt idx="3486">
                  <c:v>168</c:v>
                </c:pt>
                <c:pt idx="3487">
                  <c:v>80</c:v>
                </c:pt>
                <c:pt idx="3488">
                  <c:v>-224</c:v>
                </c:pt>
                <c:pt idx="3489">
                  <c:v>72</c:v>
                </c:pt>
                <c:pt idx="3490">
                  <c:v>168</c:v>
                </c:pt>
                <c:pt idx="3491">
                  <c:v>-200</c:v>
                </c:pt>
                <c:pt idx="3492">
                  <c:v>-32</c:v>
                </c:pt>
                <c:pt idx="3493">
                  <c:v>224</c:v>
                </c:pt>
                <c:pt idx="3494">
                  <c:v>-120</c:v>
                </c:pt>
                <c:pt idx="3495">
                  <c:v>-144</c:v>
                </c:pt>
                <c:pt idx="3496">
                  <c:v>208</c:v>
                </c:pt>
                <c:pt idx="3497">
                  <c:v>-8</c:v>
                </c:pt>
                <c:pt idx="3498">
                  <c:v>-216</c:v>
                </c:pt>
                <c:pt idx="3499">
                  <c:v>144</c:v>
                </c:pt>
                <c:pt idx="3500">
                  <c:v>112</c:v>
                </c:pt>
                <c:pt idx="3501">
                  <c:v>-224</c:v>
                </c:pt>
                <c:pt idx="3502">
                  <c:v>40</c:v>
                </c:pt>
                <c:pt idx="3503">
                  <c:v>184</c:v>
                </c:pt>
                <c:pt idx="3504">
                  <c:v>-184</c:v>
                </c:pt>
                <c:pt idx="3505">
                  <c:v>-72</c:v>
                </c:pt>
                <c:pt idx="3506">
                  <c:v>216</c:v>
                </c:pt>
                <c:pt idx="3507">
                  <c:v>-96</c:v>
                </c:pt>
                <c:pt idx="3508">
                  <c:v>-160</c:v>
                </c:pt>
                <c:pt idx="3509">
                  <c:v>200</c:v>
                </c:pt>
                <c:pt idx="3510">
                  <c:v>24</c:v>
                </c:pt>
                <c:pt idx="3511">
                  <c:v>-216</c:v>
                </c:pt>
                <c:pt idx="3512">
                  <c:v>128</c:v>
                </c:pt>
                <c:pt idx="3513">
                  <c:v>120</c:v>
                </c:pt>
                <c:pt idx="3514">
                  <c:v>-224</c:v>
                </c:pt>
                <c:pt idx="3515">
                  <c:v>16</c:v>
                </c:pt>
                <c:pt idx="3516">
                  <c:v>200</c:v>
                </c:pt>
                <c:pt idx="3517">
                  <c:v>-160</c:v>
                </c:pt>
                <c:pt idx="3518">
                  <c:v>-96</c:v>
                </c:pt>
                <c:pt idx="3519">
                  <c:v>216</c:v>
                </c:pt>
                <c:pt idx="3520">
                  <c:v>-64</c:v>
                </c:pt>
                <c:pt idx="3521">
                  <c:v>-184</c:v>
                </c:pt>
                <c:pt idx="3522">
                  <c:v>184</c:v>
                </c:pt>
                <c:pt idx="3523">
                  <c:v>48</c:v>
                </c:pt>
                <c:pt idx="3524">
                  <c:v>-216</c:v>
                </c:pt>
                <c:pt idx="3525">
                  <c:v>104</c:v>
                </c:pt>
                <c:pt idx="3526">
                  <c:v>144</c:v>
                </c:pt>
                <c:pt idx="3527">
                  <c:v>-216</c:v>
                </c:pt>
                <c:pt idx="3528">
                  <c:v>-8</c:v>
                </c:pt>
                <c:pt idx="3529">
                  <c:v>208</c:v>
                </c:pt>
                <c:pt idx="3530">
                  <c:v>-144</c:v>
                </c:pt>
                <c:pt idx="3531">
                  <c:v>-120</c:v>
                </c:pt>
                <c:pt idx="3532">
                  <c:v>216</c:v>
                </c:pt>
                <c:pt idx="3533">
                  <c:v>-40</c:v>
                </c:pt>
                <c:pt idx="3534">
                  <c:v>-192</c:v>
                </c:pt>
                <c:pt idx="3535">
                  <c:v>168</c:v>
                </c:pt>
                <c:pt idx="3536">
                  <c:v>72</c:v>
                </c:pt>
                <c:pt idx="3537">
                  <c:v>-216</c:v>
                </c:pt>
                <c:pt idx="3538">
                  <c:v>72</c:v>
                </c:pt>
                <c:pt idx="3539">
                  <c:v>168</c:v>
                </c:pt>
                <c:pt idx="3540">
                  <c:v>-200</c:v>
                </c:pt>
                <c:pt idx="3541">
                  <c:v>-32</c:v>
                </c:pt>
                <c:pt idx="3542">
                  <c:v>208</c:v>
                </c:pt>
                <c:pt idx="3543">
                  <c:v>-120</c:v>
                </c:pt>
                <c:pt idx="3544">
                  <c:v>-136</c:v>
                </c:pt>
                <c:pt idx="3545">
                  <c:v>208</c:v>
                </c:pt>
                <c:pt idx="3546">
                  <c:v>-8</c:v>
                </c:pt>
                <c:pt idx="3547">
                  <c:v>-208</c:v>
                </c:pt>
                <c:pt idx="3548">
                  <c:v>136</c:v>
                </c:pt>
                <c:pt idx="3549">
                  <c:v>104</c:v>
                </c:pt>
                <c:pt idx="3550">
                  <c:v>-224</c:v>
                </c:pt>
                <c:pt idx="3551">
                  <c:v>48</c:v>
                </c:pt>
                <c:pt idx="3552">
                  <c:v>176</c:v>
                </c:pt>
                <c:pt idx="3553">
                  <c:v>-184</c:v>
                </c:pt>
                <c:pt idx="3554">
                  <c:v>-72</c:v>
                </c:pt>
                <c:pt idx="3555">
                  <c:v>216</c:v>
                </c:pt>
                <c:pt idx="3556">
                  <c:v>-96</c:v>
                </c:pt>
                <c:pt idx="3557">
                  <c:v>-160</c:v>
                </c:pt>
                <c:pt idx="3558">
                  <c:v>200</c:v>
                </c:pt>
                <c:pt idx="3559">
                  <c:v>8</c:v>
                </c:pt>
                <c:pt idx="3560">
                  <c:v>-216</c:v>
                </c:pt>
                <c:pt idx="3561">
                  <c:v>120</c:v>
                </c:pt>
                <c:pt idx="3562">
                  <c:v>120</c:v>
                </c:pt>
                <c:pt idx="3563">
                  <c:v>-216</c:v>
                </c:pt>
                <c:pt idx="3564">
                  <c:v>16</c:v>
                </c:pt>
                <c:pt idx="3565">
                  <c:v>200</c:v>
                </c:pt>
                <c:pt idx="3566">
                  <c:v>-160</c:v>
                </c:pt>
                <c:pt idx="3567">
                  <c:v>-88</c:v>
                </c:pt>
                <c:pt idx="3568">
                  <c:v>216</c:v>
                </c:pt>
                <c:pt idx="3569">
                  <c:v>-72</c:v>
                </c:pt>
                <c:pt idx="3570">
                  <c:v>-176</c:v>
                </c:pt>
                <c:pt idx="3571">
                  <c:v>184</c:v>
                </c:pt>
                <c:pt idx="3572">
                  <c:v>40</c:v>
                </c:pt>
                <c:pt idx="3573">
                  <c:v>-224</c:v>
                </c:pt>
                <c:pt idx="3574">
                  <c:v>104</c:v>
                </c:pt>
                <c:pt idx="3575">
                  <c:v>144</c:v>
                </c:pt>
                <c:pt idx="3576">
                  <c:v>-208</c:v>
                </c:pt>
                <c:pt idx="3577">
                  <c:v>-8</c:v>
                </c:pt>
                <c:pt idx="3578">
                  <c:v>208</c:v>
                </c:pt>
                <c:pt idx="3579">
                  <c:v>-144</c:v>
                </c:pt>
                <c:pt idx="3580">
                  <c:v>-120</c:v>
                </c:pt>
                <c:pt idx="3581">
                  <c:v>208</c:v>
                </c:pt>
                <c:pt idx="3582">
                  <c:v>-40</c:v>
                </c:pt>
                <c:pt idx="3583">
                  <c:v>-192</c:v>
                </c:pt>
                <c:pt idx="3584">
                  <c:v>168</c:v>
                </c:pt>
                <c:pt idx="3585">
                  <c:v>72</c:v>
                </c:pt>
                <c:pt idx="3586">
                  <c:v>-224</c:v>
                </c:pt>
                <c:pt idx="3587">
                  <c:v>72</c:v>
                </c:pt>
                <c:pt idx="3588">
                  <c:v>152</c:v>
                </c:pt>
                <c:pt idx="3589">
                  <c:v>-192</c:v>
                </c:pt>
                <c:pt idx="3590">
                  <c:v>-24</c:v>
                </c:pt>
                <c:pt idx="3591">
                  <c:v>208</c:v>
                </c:pt>
                <c:pt idx="3592">
                  <c:v>-120</c:v>
                </c:pt>
                <c:pt idx="3593">
                  <c:v>-136</c:v>
                </c:pt>
                <c:pt idx="3594">
                  <c:v>200</c:v>
                </c:pt>
                <c:pt idx="3595">
                  <c:v>-16</c:v>
                </c:pt>
                <c:pt idx="3596">
                  <c:v>-208</c:v>
                </c:pt>
                <c:pt idx="3597">
                  <c:v>152</c:v>
                </c:pt>
                <c:pt idx="3598">
                  <c:v>96</c:v>
                </c:pt>
                <c:pt idx="3599">
                  <c:v>-216</c:v>
                </c:pt>
                <c:pt idx="3600">
                  <c:v>48</c:v>
                </c:pt>
                <c:pt idx="3601">
                  <c:v>176</c:v>
                </c:pt>
                <c:pt idx="3602">
                  <c:v>-184</c:v>
                </c:pt>
                <c:pt idx="3603">
                  <c:v>-56</c:v>
                </c:pt>
                <c:pt idx="3604">
                  <c:v>208</c:v>
                </c:pt>
                <c:pt idx="3605">
                  <c:v>-96</c:v>
                </c:pt>
                <c:pt idx="3606">
                  <c:v>-152</c:v>
                </c:pt>
                <c:pt idx="3607">
                  <c:v>200</c:v>
                </c:pt>
                <c:pt idx="3608">
                  <c:v>8</c:v>
                </c:pt>
                <c:pt idx="3609">
                  <c:v>-208</c:v>
                </c:pt>
                <c:pt idx="3610">
                  <c:v>120</c:v>
                </c:pt>
                <c:pt idx="3611">
                  <c:v>112</c:v>
                </c:pt>
                <c:pt idx="3612">
                  <c:v>-216</c:v>
                </c:pt>
                <c:pt idx="3613">
                  <c:v>32</c:v>
                </c:pt>
                <c:pt idx="3614">
                  <c:v>200</c:v>
                </c:pt>
                <c:pt idx="3615">
                  <c:v>-160</c:v>
                </c:pt>
                <c:pt idx="3616">
                  <c:v>-80</c:v>
                </c:pt>
                <c:pt idx="3617">
                  <c:v>208</c:v>
                </c:pt>
                <c:pt idx="3618">
                  <c:v>-72</c:v>
                </c:pt>
                <c:pt idx="3619">
                  <c:v>-168</c:v>
                </c:pt>
                <c:pt idx="3620">
                  <c:v>184</c:v>
                </c:pt>
                <c:pt idx="3621">
                  <c:v>48</c:v>
                </c:pt>
                <c:pt idx="3622">
                  <c:v>-224</c:v>
                </c:pt>
                <c:pt idx="3623">
                  <c:v>104</c:v>
                </c:pt>
                <c:pt idx="3624">
                  <c:v>136</c:v>
                </c:pt>
                <c:pt idx="3625">
                  <c:v>-216</c:v>
                </c:pt>
                <c:pt idx="3626">
                  <c:v>-8</c:v>
                </c:pt>
                <c:pt idx="3627">
                  <c:v>200</c:v>
                </c:pt>
                <c:pt idx="3628">
                  <c:v>-144</c:v>
                </c:pt>
                <c:pt idx="3629">
                  <c:v>-104</c:v>
                </c:pt>
                <c:pt idx="3630">
                  <c:v>216</c:v>
                </c:pt>
                <c:pt idx="3631">
                  <c:v>-48</c:v>
                </c:pt>
                <c:pt idx="3632">
                  <c:v>-184</c:v>
                </c:pt>
                <c:pt idx="3633">
                  <c:v>160</c:v>
                </c:pt>
                <c:pt idx="3634">
                  <c:v>64</c:v>
                </c:pt>
                <c:pt idx="3635">
                  <c:v>-224</c:v>
                </c:pt>
                <c:pt idx="3636">
                  <c:v>88</c:v>
                </c:pt>
                <c:pt idx="3637">
                  <c:v>152</c:v>
                </c:pt>
                <c:pt idx="3638">
                  <c:v>-200</c:v>
                </c:pt>
                <c:pt idx="3639">
                  <c:v>-24</c:v>
                </c:pt>
                <c:pt idx="3640">
                  <c:v>208</c:v>
                </c:pt>
                <c:pt idx="3641">
                  <c:v>-120</c:v>
                </c:pt>
                <c:pt idx="3642">
                  <c:v>-120</c:v>
                </c:pt>
                <c:pt idx="3643">
                  <c:v>208</c:v>
                </c:pt>
                <c:pt idx="3644">
                  <c:v>-24</c:v>
                </c:pt>
                <c:pt idx="3645">
                  <c:v>-200</c:v>
                </c:pt>
                <c:pt idx="3646">
                  <c:v>144</c:v>
                </c:pt>
                <c:pt idx="3647">
                  <c:v>88</c:v>
                </c:pt>
                <c:pt idx="3648">
                  <c:v>-216</c:v>
                </c:pt>
                <c:pt idx="3649">
                  <c:v>64</c:v>
                </c:pt>
                <c:pt idx="3650">
                  <c:v>176</c:v>
                </c:pt>
                <c:pt idx="3651">
                  <c:v>-184</c:v>
                </c:pt>
                <c:pt idx="3652">
                  <c:v>-56</c:v>
                </c:pt>
                <c:pt idx="3653">
                  <c:v>208</c:v>
                </c:pt>
                <c:pt idx="3654">
                  <c:v>-104</c:v>
                </c:pt>
                <c:pt idx="3655">
                  <c:v>-152</c:v>
                </c:pt>
                <c:pt idx="3656">
                  <c:v>200</c:v>
                </c:pt>
                <c:pt idx="3657">
                  <c:v>8</c:v>
                </c:pt>
                <c:pt idx="3658">
                  <c:v>-208</c:v>
                </c:pt>
                <c:pt idx="3659">
                  <c:v>136</c:v>
                </c:pt>
                <c:pt idx="3660">
                  <c:v>112</c:v>
                </c:pt>
                <c:pt idx="3661">
                  <c:v>-216</c:v>
                </c:pt>
                <c:pt idx="3662">
                  <c:v>32</c:v>
                </c:pt>
                <c:pt idx="3663">
                  <c:v>192</c:v>
                </c:pt>
                <c:pt idx="3664">
                  <c:v>-160</c:v>
                </c:pt>
                <c:pt idx="3665">
                  <c:v>-80</c:v>
                </c:pt>
                <c:pt idx="3666">
                  <c:v>224</c:v>
                </c:pt>
                <c:pt idx="3667">
                  <c:v>-72</c:v>
                </c:pt>
                <c:pt idx="3668">
                  <c:v>-168</c:v>
                </c:pt>
                <c:pt idx="3669">
                  <c:v>184</c:v>
                </c:pt>
                <c:pt idx="3670">
                  <c:v>32</c:v>
                </c:pt>
                <c:pt idx="3671">
                  <c:v>-216</c:v>
                </c:pt>
                <c:pt idx="3672">
                  <c:v>112</c:v>
                </c:pt>
                <c:pt idx="3673">
                  <c:v>136</c:v>
                </c:pt>
                <c:pt idx="3674">
                  <c:v>-208</c:v>
                </c:pt>
                <c:pt idx="3675">
                  <c:v>8</c:v>
                </c:pt>
                <c:pt idx="3676">
                  <c:v>192</c:v>
                </c:pt>
                <c:pt idx="3677">
                  <c:v>-144</c:v>
                </c:pt>
                <c:pt idx="3678">
                  <c:v>-104</c:v>
                </c:pt>
                <c:pt idx="3679">
                  <c:v>216</c:v>
                </c:pt>
                <c:pt idx="3680">
                  <c:v>-40</c:v>
                </c:pt>
                <c:pt idx="3681">
                  <c:v>-176</c:v>
                </c:pt>
                <c:pt idx="3682">
                  <c:v>176</c:v>
                </c:pt>
                <c:pt idx="3683">
                  <c:v>64</c:v>
                </c:pt>
                <c:pt idx="3684">
                  <c:v>-216</c:v>
                </c:pt>
                <c:pt idx="3685">
                  <c:v>80</c:v>
                </c:pt>
                <c:pt idx="3686">
                  <c:v>160</c:v>
                </c:pt>
                <c:pt idx="3687">
                  <c:v>-192</c:v>
                </c:pt>
                <c:pt idx="3688">
                  <c:v>-16</c:v>
                </c:pt>
                <c:pt idx="3689">
                  <c:v>208</c:v>
                </c:pt>
                <c:pt idx="3690">
                  <c:v>-128</c:v>
                </c:pt>
                <c:pt idx="3691">
                  <c:v>-128</c:v>
                </c:pt>
                <c:pt idx="3692">
                  <c:v>208</c:v>
                </c:pt>
                <c:pt idx="3693">
                  <c:v>-16</c:v>
                </c:pt>
                <c:pt idx="3694">
                  <c:v>-184</c:v>
                </c:pt>
                <c:pt idx="3695">
                  <c:v>152</c:v>
                </c:pt>
                <c:pt idx="3696">
                  <c:v>88</c:v>
                </c:pt>
                <c:pt idx="3697">
                  <c:v>-216</c:v>
                </c:pt>
                <c:pt idx="3698">
                  <c:v>64</c:v>
                </c:pt>
                <c:pt idx="3699">
                  <c:v>176</c:v>
                </c:pt>
                <c:pt idx="3700">
                  <c:v>-184</c:v>
                </c:pt>
                <c:pt idx="3701">
                  <c:v>-48</c:v>
                </c:pt>
                <c:pt idx="3702">
                  <c:v>208</c:v>
                </c:pt>
                <c:pt idx="3703">
                  <c:v>-88</c:v>
                </c:pt>
                <c:pt idx="3704">
                  <c:v>-144</c:v>
                </c:pt>
                <c:pt idx="3705">
                  <c:v>200</c:v>
                </c:pt>
                <c:pt idx="3706">
                  <c:v>0</c:v>
                </c:pt>
                <c:pt idx="3707">
                  <c:v>-208</c:v>
                </c:pt>
                <c:pt idx="3708">
                  <c:v>136</c:v>
                </c:pt>
                <c:pt idx="3709">
                  <c:v>112</c:v>
                </c:pt>
                <c:pt idx="3710">
                  <c:v>-216</c:v>
                </c:pt>
                <c:pt idx="3711">
                  <c:v>32</c:v>
                </c:pt>
                <c:pt idx="3712">
                  <c:v>176</c:v>
                </c:pt>
                <c:pt idx="3713">
                  <c:v>-168</c:v>
                </c:pt>
                <c:pt idx="3714">
                  <c:v>-80</c:v>
                </c:pt>
                <c:pt idx="3715">
                  <c:v>216</c:v>
                </c:pt>
                <c:pt idx="3716">
                  <c:v>-80</c:v>
                </c:pt>
                <c:pt idx="3717">
                  <c:v>-168</c:v>
                </c:pt>
                <c:pt idx="3718">
                  <c:v>184</c:v>
                </c:pt>
                <c:pt idx="3719">
                  <c:v>24</c:v>
                </c:pt>
                <c:pt idx="3720">
                  <c:v>-216</c:v>
                </c:pt>
                <c:pt idx="3721">
                  <c:v>104</c:v>
                </c:pt>
                <c:pt idx="3722">
                  <c:v>136</c:v>
                </c:pt>
                <c:pt idx="3723">
                  <c:v>-200</c:v>
                </c:pt>
                <c:pt idx="3724">
                  <c:v>8</c:v>
                </c:pt>
                <c:pt idx="3725">
                  <c:v>200</c:v>
                </c:pt>
                <c:pt idx="3726">
                  <c:v>-144</c:v>
                </c:pt>
                <c:pt idx="3727">
                  <c:v>-96</c:v>
                </c:pt>
                <c:pt idx="3728">
                  <c:v>208</c:v>
                </c:pt>
                <c:pt idx="3729">
                  <c:v>-56</c:v>
                </c:pt>
                <c:pt idx="3730">
                  <c:v>-184</c:v>
                </c:pt>
                <c:pt idx="3731">
                  <c:v>168</c:v>
                </c:pt>
                <c:pt idx="3732">
                  <c:v>64</c:v>
                </c:pt>
                <c:pt idx="3733">
                  <c:v>-216</c:v>
                </c:pt>
                <c:pt idx="3734">
                  <c:v>96</c:v>
                </c:pt>
                <c:pt idx="3735">
                  <c:v>152</c:v>
                </c:pt>
                <c:pt idx="3736">
                  <c:v>-200</c:v>
                </c:pt>
                <c:pt idx="3737">
                  <c:v>-16</c:v>
                </c:pt>
                <c:pt idx="3738">
                  <c:v>200</c:v>
                </c:pt>
                <c:pt idx="3739">
                  <c:v>-120</c:v>
                </c:pt>
                <c:pt idx="3740">
                  <c:v>-120</c:v>
                </c:pt>
                <c:pt idx="3741">
                  <c:v>208</c:v>
                </c:pt>
                <c:pt idx="3742">
                  <c:v>-24</c:v>
                </c:pt>
                <c:pt idx="3743">
                  <c:v>-184</c:v>
                </c:pt>
                <c:pt idx="3744">
                  <c:v>152</c:v>
                </c:pt>
                <c:pt idx="3745">
                  <c:v>88</c:v>
                </c:pt>
                <c:pt idx="3746">
                  <c:v>-208</c:v>
                </c:pt>
                <c:pt idx="3747">
                  <c:v>64</c:v>
                </c:pt>
                <c:pt idx="3748">
                  <c:v>168</c:v>
                </c:pt>
                <c:pt idx="3749">
                  <c:v>-184</c:v>
                </c:pt>
                <c:pt idx="3750">
                  <c:v>-40</c:v>
                </c:pt>
                <c:pt idx="3751">
                  <c:v>208</c:v>
                </c:pt>
                <c:pt idx="3752">
                  <c:v>-112</c:v>
                </c:pt>
                <c:pt idx="3753">
                  <c:v>-136</c:v>
                </c:pt>
                <c:pt idx="3754">
                  <c:v>200</c:v>
                </c:pt>
                <c:pt idx="3755">
                  <c:v>8</c:v>
                </c:pt>
                <c:pt idx="3756">
                  <c:v>-208</c:v>
                </c:pt>
                <c:pt idx="3757">
                  <c:v>136</c:v>
                </c:pt>
                <c:pt idx="3758">
                  <c:v>104</c:v>
                </c:pt>
                <c:pt idx="3759">
                  <c:v>-208</c:v>
                </c:pt>
                <c:pt idx="3760">
                  <c:v>40</c:v>
                </c:pt>
                <c:pt idx="3761">
                  <c:v>176</c:v>
                </c:pt>
                <c:pt idx="3762">
                  <c:v>-160</c:v>
                </c:pt>
                <c:pt idx="3763">
                  <c:v>-56</c:v>
                </c:pt>
                <c:pt idx="3764">
                  <c:v>216</c:v>
                </c:pt>
                <c:pt idx="3765">
                  <c:v>-80</c:v>
                </c:pt>
                <c:pt idx="3766">
                  <c:v>-160</c:v>
                </c:pt>
                <c:pt idx="3767">
                  <c:v>184</c:v>
                </c:pt>
                <c:pt idx="3768">
                  <c:v>24</c:v>
                </c:pt>
                <c:pt idx="3769">
                  <c:v>-208</c:v>
                </c:pt>
                <c:pt idx="3770">
                  <c:v>112</c:v>
                </c:pt>
                <c:pt idx="3771">
                  <c:v>128</c:v>
                </c:pt>
                <c:pt idx="3772">
                  <c:v>-208</c:v>
                </c:pt>
                <c:pt idx="3773">
                  <c:v>16</c:v>
                </c:pt>
                <c:pt idx="3774">
                  <c:v>184</c:v>
                </c:pt>
                <c:pt idx="3775">
                  <c:v>-144</c:v>
                </c:pt>
                <c:pt idx="3776">
                  <c:v>-88</c:v>
                </c:pt>
                <c:pt idx="3777">
                  <c:v>208</c:v>
                </c:pt>
                <c:pt idx="3778">
                  <c:v>-48</c:v>
                </c:pt>
                <c:pt idx="3779">
                  <c:v>-184</c:v>
                </c:pt>
                <c:pt idx="3780">
                  <c:v>168</c:v>
                </c:pt>
                <c:pt idx="3781">
                  <c:v>48</c:v>
                </c:pt>
                <c:pt idx="3782">
                  <c:v>-208</c:v>
                </c:pt>
                <c:pt idx="3783">
                  <c:v>88</c:v>
                </c:pt>
                <c:pt idx="3784">
                  <c:v>152</c:v>
                </c:pt>
                <c:pt idx="3785">
                  <c:v>-184</c:v>
                </c:pt>
                <c:pt idx="3786">
                  <c:v>-16</c:v>
                </c:pt>
                <c:pt idx="3787">
                  <c:v>200</c:v>
                </c:pt>
                <c:pt idx="3788">
                  <c:v>-128</c:v>
                </c:pt>
                <c:pt idx="3789">
                  <c:v>-120</c:v>
                </c:pt>
                <c:pt idx="3790">
                  <c:v>200</c:v>
                </c:pt>
                <c:pt idx="3791">
                  <c:v>-24</c:v>
                </c:pt>
                <c:pt idx="3792">
                  <c:v>-184</c:v>
                </c:pt>
                <c:pt idx="3793">
                  <c:v>144</c:v>
                </c:pt>
                <c:pt idx="3794">
                  <c:v>80</c:v>
                </c:pt>
                <c:pt idx="3795">
                  <c:v>-208</c:v>
                </c:pt>
                <c:pt idx="3796">
                  <c:v>64</c:v>
                </c:pt>
                <c:pt idx="3797">
                  <c:v>168</c:v>
                </c:pt>
                <c:pt idx="3798">
                  <c:v>-184</c:v>
                </c:pt>
                <c:pt idx="3799">
                  <c:v>-48</c:v>
                </c:pt>
                <c:pt idx="3800">
                  <c:v>200</c:v>
                </c:pt>
                <c:pt idx="3801">
                  <c:v>-112</c:v>
                </c:pt>
                <c:pt idx="3802">
                  <c:v>-144</c:v>
                </c:pt>
                <c:pt idx="3803">
                  <c:v>184</c:v>
                </c:pt>
                <c:pt idx="3804">
                  <c:v>-8</c:v>
                </c:pt>
                <c:pt idx="3805">
                  <c:v>-200</c:v>
                </c:pt>
                <c:pt idx="3806">
                  <c:v>136</c:v>
                </c:pt>
                <c:pt idx="3807">
                  <c:v>104</c:v>
                </c:pt>
                <c:pt idx="3808">
                  <c:v>-208</c:v>
                </c:pt>
                <c:pt idx="3809">
                  <c:v>40</c:v>
                </c:pt>
                <c:pt idx="3810">
                  <c:v>168</c:v>
                </c:pt>
                <c:pt idx="3811">
                  <c:v>-168</c:v>
                </c:pt>
                <c:pt idx="3812">
                  <c:v>-72</c:v>
                </c:pt>
                <c:pt idx="3813">
                  <c:v>208</c:v>
                </c:pt>
                <c:pt idx="3814">
                  <c:v>-80</c:v>
                </c:pt>
                <c:pt idx="3815">
                  <c:v>-160</c:v>
                </c:pt>
                <c:pt idx="3816">
                  <c:v>184</c:v>
                </c:pt>
                <c:pt idx="3817">
                  <c:v>16</c:v>
                </c:pt>
                <c:pt idx="3818">
                  <c:v>-208</c:v>
                </c:pt>
                <c:pt idx="3819">
                  <c:v>104</c:v>
                </c:pt>
                <c:pt idx="3820">
                  <c:v>128</c:v>
                </c:pt>
                <c:pt idx="3821">
                  <c:v>-208</c:v>
                </c:pt>
                <c:pt idx="3822">
                  <c:v>8</c:v>
                </c:pt>
                <c:pt idx="3823">
                  <c:v>184</c:v>
                </c:pt>
                <c:pt idx="3824">
                  <c:v>-152</c:v>
                </c:pt>
                <c:pt idx="3825">
                  <c:v>-88</c:v>
                </c:pt>
                <c:pt idx="3826">
                  <c:v>208</c:v>
                </c:pt>
                <c:pt idx="3827">
                  <c:v>-56</c:v>
                </c:pt>
                <c:pt idx="3828">
                  <c:v>-184</c:v>
                </c:pt>
                <c:pt idx="3829">
                  <c:v>176</c:v>
                </c:pt>
                <c:pt idx="3830">
                  <c:v>48</c:v>
                </c:pt>
                <c:pt idx="3831">
                  <c:v>-216</c:v>
                </c:pt>
                <c:pt idx="3832">
                  <c:v>88</c:v>
                </c:pt>
                <c:pt idx="3833">
                  <c:v>136</c:v>
                </c:pt>
                <c:pt idx="3834">
                  <c:v>-192</c:v>
                </c:pt>
                <c:pt idx="3835">
                  <c:v>-8</c:v>
                </c:pt>
                <c:pt idx="3836">
                  <c:v>200</c:v>
                </c:pt>
                <c:pt idx="3837">
                  <c:v>-128</c:v>
                </c:pt>
                <c:pt idx="3838">
                  <c:v>-120</c:v>
                </c:pt>
                <c:pt idx="3839">
                  <c:v>208</c:v>
                </c:pt>
                <c:pt idx="3840">
                  <c:v>-32</c:v>
                </c:pt>
                <c:pt idx="3841">
                  <c:v>-184</c:v>
                </c:pt>
                <c:pt idx="3842">
                  <c:v>160</c:v>
                </c:pt>
                <c:pt idx="3843">
                  <c:v>80</c:v>
                </c:pt>
                <c:pt idx="3844">
                  <c:v>-208</c:v>
                </c:pt>
                <c:pt idx="3845">
                  <c:v>64</c:v>
                </c:pt>
                <c:pt idx="3846">
                  <c:v>160</c:v>
                </c:pt>
                <c:pt idx="3847">
                  <c:v>-184</c:v>
                </c:pt>
                <c:pt idx="3848">
                  <c:v>-40</c:v>
                </c:pt>
                <c:pt idx="3849">
                  <c:v>200</c:v>
                </c:pt>
                <c:pt idx="3850">
                  <c:v>-112</c:v>
                </c:pt>
                <c:pt idx="3851">
                  <c:v>-128</c:v>
                </c:pt>
                <c:pt idx="3852">
                  <c:v>184</c:v>
                </c:pt>
                <c:pt idx="3853">
                  <c:v>-8</c:v>
                </c:pt>
                <c:pt idx="3854">
                  <c:v>-208</c:v>
                </c:pt>
                <c:pt idx="3855">
                  <c:v>136</c:v>
                </c:pt>
                <c:pt idx="3856">
                  <c:v>88</c:v>
                </c:pt>
                <c:pt idx="3857">
                  <c:v>-216</c:v>
                </c:pt>
                <c:pt idx="3858">
                  <c:v>40</c:v>
                </c:pt>
                <c:pt idx="3859">
                  <c:v>168</c:v>
                </c:pt>
                <c:pt idx="3860">
                  <c:v>-176</c:v>
                </c:pt>
                <c:pt idx="3861">
                  <c:v>-72</c:v>
                </c:pt>
                <c:pt idx="3862">
                  <c:v>200</c:v>
                </c:pt>
                <c:pt idx="3863">
                  <c:v>-88</c:v>
                </c:pt>
                <c:pt idx="3864">
                  <c:v>-152</c:v>
                </c:pt>
                <c:pt idx="3865">
                  <c:v>176</c:v>
                </c:pt>
                <c:pt idx="3866">
                  <c:v>16</c:v>
                </c:pt>
                <c:pt idx="3867">
                  <c:v>-200</c:v>
                </c:pt>
                <c:pt idx="3868">
                  <c:v>112</c:v>
                </c:pt>
                <c:pt idx="3869">
                  <c:v>112</c:v>
                </c:pt>
                <c:pt idx="3870">
                  <c:v>-208</c:v>
                </c:pt>
                <c:pt idx="3871">
                  <c:v>16</c:v>
                </c:pt>
                <c:pt idx="3872">
                  <c:v>184</c:v>
                </c:pt>
                <c:pt idx="3873">
                  <c:v>-152</c:v>
                </c:pt>
                <c:pt idx="3874">
                  <c:v>-80</c:v>
                </c:pt>
                <c:pt idx="3875">
                  <c:v>208</c:v>
                </c:pt>
                <c:pt idx="3876">
                  <c:v>-56</c:v>
                </c:pt>
                <c:pt idx="3877">
                  <c:v>-168</c:v>
                </c:pt>
                <c:pt idx="3878">
                  <c:v>168</c:v>
                </c:pt>
                <c:pt idx="3879">
                  <c:v>48</c:v>
                </c:pt>
                <c:pt idx="3880">
                  <c:v>-208</c:v>
                </c:pt>
                <c:pt idx="3881">
                  <c:v>104</c:v>
                </c:pt>
                <c:pt idx="3882">
                  <c:v>136</c:v>
                </c:pt>
                <c:pt idx="3883">
                  <c:v>-192</c:v>
                </c:pt>
                <c:pt idx="3884">
                  <c:v>-8</c:v>
                </c:pt>
                <c:pt idx="3885">
                  <c:v>192</c:v>
                </c:pt>
                <c:pt idx="3886">
                  <c:v>-136</c:v>
                </c:pt>
                <c:pt idx="3887">
                  <c:v>-104</c:v>
                </c:pt>
                <c:pt idx="3888">
                  <c:v>208</c:v>
                </c:pt>
                <c:pt idx="3889">
                  <c:v>-48</c:v>
                </c:pt>
                <c:pt idx="3890">
                  <c:v>-184</c:v>
                </c:pt>
                <c:pt idx="3891">
                  <c:v>152</c:v>
                </c:pt>
                <c:pt idx="3892">
                  <c:v>72</c:v>
                </c:pt>
                <c:pt idx="3893">
                  <c:v>-208</c:v>
                </c:pt>
                <c:pt idx="3894">
                  <c:v>72</c:v>
                </c:pt>
                <c:pt idx="3895">
                  <c:v>160</c:v>
                </c:pt>
                <c:pt idx="3896">
                  <c:v>-184</c:v>
                </c:pt>
                <c:pt idx="3897">
                  <c:v>-24</c:v>
                </c:pt>
                <c:pt idx="3898">
                  <c:v>200</c:v>
                </c:pt>
                <c:pt idx="3899">
                  <c:v>-112</c:v>
                </c:pt>
                <c:pt idx="3900">
                  <c:v>-136</c:v>
                </c:pt>
                <c:pt idx="3901">
                  <c:v>192</c:v>
                </c:pt>
                <c:pt idx="3902">
                  <c:v>-16</c:v>
                </c:pt>
                <c:pt idx="3903">
                  <c:v>-192</c:v>
                </c:pt>
                <c:pt idx="3904">
                  <c:v>144</c:v>
                </c:pt>
                <c:pt idx="3905">
                  <c:v>80</c:v>
                </c:pt>
                <c:pt idx="3906">
                  <c:v>-208</c:v>
                </c:pt>
                <c:pt idx="3907">
                  <c:v>40</c:v>
                </c:pt>
                <c:pt idx="3908">
                  <c:v>168</c:v>
                </c:pt>
                <c:pt idx="3909">
                  <c:v>-176</c:v>
                </c:pt>
                <c:pt idx="3910">
                  <c:v>-56</c:v>
                </c:pt>
                <c:pt idx="3911">
                  <c:v>208</c:v>
                </c:pt>
                <c:pt idx="3912">
                  <c:v>-88</c:v>
                </c:pt>
                <c:pt idx="3913">
                  <c:v>-144</c:v>
                </c:pt>
                <c:pt idx="3914">
                  <c:v>176</c:v>
                </c:pt>
                <c:pt idx="3915">
                  <c:v>8</c:v>
                </c:pt>
                <c:pt idx="3916">
                  <c:v>-208</c:v>
                </c:pt>
                <c:pt idx="3917">
                  <c:v>120</c:v>
                </c:pt>
                <c:pt idx="3918">
                  <c:v>112</c:v>
                </c:pt>
                <c:pt idx="3919">
                  <c:v>-208</c:v>
                </c:pt>
                <c:pt idx="3920">
                  <c:v>24</c:v>
                </c:pt>
                <c:pt idx="3921">
                  <c:v>176</c:v>
                </c:pt>
                <c:pt idx="3922">
                  <c:v>-152</c:v>
                </c:pt>
                <c:pt idx="3923">
                  <c:v>-80</c:v>
                </c:pt>
                <c:pt idx="3924">
                  <c:v>200</c:v>
                </c:pt>
                <c:pt idx="3925">
                  <c:v>-64</c:v>
                </c:pt>
                <c:pt idx="3926">
                  <c:v>-160</c:v>
                </c:pt>
                <c:pt idx="3927">
                  <c:v>168</c:v>
                </c:pt>
                <c:pt idx="3928">
                  <c:v>32</c:v>
                </c:pt>
                <c:pt idx="3929">
                  <c:v>-208</c:v>
                </c:pt>
                <c:pt idx="3930">
                  <c:v>96</c:v>
                </c:pt>
                <c:pt idx="3931">
                  <c:v>128</c:v>
                </c:pt>
                <c:pt idx="3932">
                  <c:v>-192</c:v>
                </c:pt>
                <c:pt idx="3933">
                  <c:v>0</c:v>
                </c:pt>
                <c:pt idx="3934">
                  <c:v>184</c:v>
                </c:pt>
                <c:pt idx="3935">
                  <c:v>-136</c:v>
                </c:pt>
                <c:pt idx="3936">
                  <c:v>-104</c:v>
                </c:pt>
                <c:pt idx="3937">
                  <c:v>200</c:v>
                </c:pt>
                <c:pt idx="3938">
                  <c:v>-40</c:v>
                </c:pt>
                <c:pt idx="3939">
                  <c:v>-176</c:v>
                </c:pt>
                <c:pt idx="3940">
                  <c:v>160</c:v>
                </c:pt>
                <c:pt idx="3941">
                  <c:v>64</c:v>
                </c:pt>
                <c:pt idx="3942">
                  <c:v>-200</c:v>
                </c:pt>
                <c:pt idx="3943">
                  <c:v>80</c:v>
                </c:pt>
                <c:pt idx="3944">
                  <c:v>144</c:v>
                </c:pt>
                <c:pt idx="3945">
                  <c:v>-184</c:v>
                </c:pt>
                <c:pt idx="3946">
                  <c:v>-32</c:v>
                </c:pt>
                <c:pt idx="3947">
                  <c:v>208</c:v>
                </c:pt>
                <c:pt idx="3948">
                  <c:v>-112</c:v>
                </c:pt>
                <c:pt idx="3949">
                  <c:v>-128</c:v>
                </c:pt>
                <c:pt idx="3950">
                  <c:v>192</c:v>
                </c:pt>
                <c:pt idx="3951">
                  <c:v>-16</c:v>
                </c:pt>
                <c:pt idx="3952">
                  <c:v>-192</c:v>
                </c:pt>
                <c:pt idx="3953">
                  <c:v>136</c:v>
                </c:pt>
                <c:pt idx="3954">
                  <c:v>88</c:v>
                </c:pt>
                <c:pt idx="3955">
                  <c:v>-208</c:v>
                </c:pt>
                <c:pt idx="3956">
                  <c:v>48</c:v>
                </c:pt>
                <c:pt idx="3957">
                  <c:v>160</c:v>
                </c:pt>
                <c:pt idx="3958">
                  <c:v>-168</c:v>
                </c:pt>
                <c:pt idx="3959">
                  <c:v>-56</c:v>
                </c:pt>
                <c:pt idx="3960">
                  <c:v>208</c:v>
                </c:pt>
                <c:pt idx="3961">
                  <c:v>-96</c:v>
                </c:pt>
                <c:pt idx="3962">
                  <c:v>-144</c:v>
                </c:pt>
                <c:pt idx="3963">
                  <c:v>176</c:v>
                </c:pt>
                <c:pt idx="3964">
                  <c:v>8</c:v>
                </c:pt>
                <c:pt idx="3965">
                  <c:v>-200</c:v>
                </c:pt>
                <c:pt idx="3966">
                  <c:v>120</c:v>
                </c:pt>
                <c:pt idx="3967">
                  <c:v>112</c:v>
                </c:pt>
                <c:pt idx="3968">
                  <c:v>-208</c:v>
                </c:pt>
                <c:pt idx="3969">
                  <c:v>24</c:v>
                </c:pt>
                <c:pt idx="3970">
                  <c:v>176</c:v>
                </c:pt>
                <c:pt idx="3971">
                  <c:v>-152</c:v>
                </c:pt>
                <c:pt idx="3972">
                  <c:v>-80</c:v>
                </c:pt>
                <c:pt idx="3973">
                  <c:v>200</c:v>
                </c:pt>
                <c:pt idx="3974">
                  <c:v>-72</c:v>
                </c:pt>
                <c:pt idx="3975">
                  <c:v>-160</c:v>
                </c:pt>
                <c:pt idx="3976">
                  <c:v>168</c:v>
                </c:pt>
                <c:pt idx="3977">
                  <c:v>40</c:v>
                </c:pt>
                <c:pt idx="3978">
                  <c:v>-200</c:v>
                </c:pt>
                <c:pt idx="3979">
                  <c:v>104</c:v>
                </c:pt>
                <c:pt idx="3980">
                  <c:v>128</c:v>
                </c:pt>
                <c:pt idx="3981">
                  <c:v>-192</c:v>
                </c:pt>
                <c:pt idx="3982">
                  <c:v>0</c:v>
                </c:pt>
                <c:pt idx="3983">
                  <c:v>192</c:v>
                </c:pt>
                <c:pt idx="3984">
                  <c:v>-136</c:v>
                </c:pt>
                <c:pt idx="3985">
                  <c:v>-96</c:v>
                </c:pt>
                <c:pt idx="3986">
                  <c:v>208</c:v>
                </c:pt>
                <c:pt idx="3987">
                  <c:v>-48</c:v>
                </c:pt>
                <c:pt idx="3988">
                  <c:v>-176</c:v>
                </c:pt>
                <c:pt idx="3989">
                  <c:v>152</c:v>
                </c:pt>
                <c:pt idx="3990">
                  <c:v>56</c:v>
                </c:pt>
                <c:pt idx="3991">
                  <c:v>-208</c:v>
                </c:pt>
                <c:pt idx="3992">
                  <c:v>80</c:v>
                </c:pt>
                <c:pt idx="3993">
                  <c:v>152</c:v>
                </c:pt>
                <c:pt idx="3994">
                  <c:v>-184</c:v>
                </c:pt>
                <c:pt idx="3995">
                  <c:v>-24</c:v>
                </c:pt>
                <c:pt idx="3996">
                  <c:v>200</c:v>
                </c:pt>
                <c:pt idx="3997">
                  <c:v>-120</c:v>
                </c:pt>
                <c:pt idx="3998">
                  <c:v>-120</c:v>
                </c:pt>
                <c:pt idx="3999">
                  <c:v>184</c:v>
                </c:pt>
                <c:pt idx="4000">
                  <c:v>-16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F5-4319-AC1A-51926A016652}"/>
            </c:ext>
          </c:extLst>
        </c:ser>
        <c:ser>
          <c:idx val="1"/>
          <c:order val="1"/>
          <c:tx>
            <c:v>Unusable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List2!$B$5:$B$1003</c:f>
              <c:numCache>
                <c:formatCode>General</c:formatCode>
                <c:ptCount val="999"/>
                <c:pt idx="0">
                  <c:v>2.0000000000000002E-5</c:v>
                </c:pt>
                <c:pt idx="1">
                  <c:v>4.0000000000000003E-5</c:v>
                </c:pt>
                <c:pt idx="2">
                  <c:v>6.0000000000000002E-5</c:v>
                </c:pt>
                <c:pt idx="3">
                  <c:v>8.0000000000000007E-5</c:v>
                </c:pt>
                <c:pt idx="4">
                  <c:v>1E-4</c:v>
                </c:pt>
                <c:pt idx="5">
                  <c:v>1.2E-4</c:v>
                </c:pt>
                <c:pt idx="6">
                  <c:v>1.3999999999999999E-4</c:v>
                </c:pt>
                <c:pt idx="7">
                  <c:v>1.6000000000000001E-4</c:v>
                </c:pt>
                <c:pt idx="8">
                  <c:v>1.8000000000000001E-4</c:v>
                </c:pt>
                <c:pt idx="9">
                  <c:v>2.0000000000000001E-4</c:v>
                </c:pt>
                <c:pt idx="10">
                  <c:v>2.2000000000000001E-4</c:v>
                </c:pt>
                <c:pt idx="11">
                  <c:v>2.4000000000000001E-4</c:v>
                </c:pt>
                <c:pt idx="12">
                  <c:v>2.5999999999999998E-4</c:v>
                </c:pt>
                <c:pt idx="13">
                  <c:v>2.7999999999999998E-4</c:v>
                </c:pt>
                <c:pt idx="14">
                  <c:v>2.9999999999999997E-4</c:v>
                </c:pt>
                <c:pt idx="15">
                  <c:v>3.2000000000000003E-4</c:v>
                </c:pt>
                <c:pt idx="16">
                  <c:v>3.4000000000000002E-4</c:v>
                </c:pt>
                <c:pt idx="17">
                  <c:v>3.6000000000000002E-4</c:v>
                </c:pt>
                <c:pt idx="18">
                  <c:v>3.8000000000000002E-4</c:v>
                </c:pt>
                <c:pt idx="19">
                  <c:v>4.0000000000000002E-4</c:v>
                </c:pt>
                <c:pt idx="20">
                  <c:v>4.2000000000000002E-4</c:v>
                </c:pt>
                <c:pt idx="21">
                  <c:v>4.4000000000000002E-4</c:v>
                </c:pt>
                <c:pt idx="22">
                  <c:v>4.6000000000000001E-4</c:v>
                </c:pt>
                <c:pt idx="23">
                  <c:v>4.8000000000000001E-4</c:v>
                </c:pt>
                <c:pt idx="24">
                  <c:v>5.0000000000000001E-4</c:v>
                </c:pt>
                <c:pt idx="25">
                  <c:v>5.1999999999999995E-4</c:v>
                </c:pt>
                <c:pt idx="26">
                  <c:v>5.4000000000000001E-4</c:v>
                </c:pt>
                <c:pt idx="27">
                  <c:v>5.5999999999999995E-4</c:v>
                </c:pt>
                <c:pt idx="28">
                  <c:v>5.8E-4</c:v>
                </c:pt>
                <c:pt idx="29">
                  <c:v>5.9999999999999995E-4</c:v>
                </c:pt>
                <c:pt idx="30">
                  <c:v>6.2E-4</c:v>
                </c:pt>
                <c:pt idx="31">
                  <c:v>6.4000000000000005E-4</c:v>
                </c:pt>
                <c:pt idx="32">
                  <c:v>6.6E-4</c:v>
                </c:pt>
                <c:pt idx="33">
                  <c:v>6.8000000000000005E-4</c:v>
                </c:pt>
                <c:pt idx="34">
                  <c:v>6.9999999999999999E-4</c:v>
                </c:pt>
                <c:pt idx="35">
                  <c:v>7.2000000000000005E-4</c:v>
                </c:pt>
                <c:pt idx="36">
                  <c:v>7.3999999999999999E-4</c:v>
                </c:pt>
                <c:pt idx="37">
                  <c:v>7.6000000000000004E-4</c:v>
                </c:pt>
                <c:pt idx="38">
                  <c:v>7.7999999999999999E-4</c:v>
                </c:pt>
                <c:pt idx="39">
                  <c:v>8.0000000000000004E-4</c:v>
                </c:pt>
                <c:pt idx="40">
                  <c:v>8.1999999999999998E-4</c:v>
                </c:pt>
                <c:pt idx="41">
                  <c:v>8.4000000000000003E-4</c:v>
                </c:pt>
                <c:pt idx="42">
                  <c:v>8.5999999999999998E-4</c:v>
                </c:pt>
                <c:pt idx="43">
                  <c:v>8.8000000000000003E-4</c:v>
                </c:pt>
                <c:pt idx="44">
                  <c:v>8.9999999999999998E-4</c:v>
                </c:pt>
                <c:pt idx="45">
                  <c:v>9.2000000000000003E-4</c:v>
                </c:pt>
                <c:pt idx="46">
                  <c:v>9.3999999999999997E-4</c:v>
                </c:pt>
                <c:pt idx="47">
                  <c:v>9.6000000000000002E-4</c:v>
                </c:pt>
                <c:pt idx="48">
                  <c:v>9.7999999999999997E-4</c:v>
                </c:pt>
                <c:pt idx="49">
                  <c:v>1E-3</c:v>
                </c:pt>
                <c:pt idx="50">
                  <c:v>1.0200000000000001E-3</c:v>
                </c:pt>
                <c:pt idx="51">
                  <c:v>1.0399999999999999E-3</c:v>
                </c:pt>
                <c:pt idx="52">
                  <c:v>1.06E-3</c:v>
                </c:pt>
                <c:pt idx="53">
                  <c:v>1.08E-3</c:v>
                </c:pt>
                <c:pt idx="54">
                  <c:v>1.1000000000000001E-3</c:v>
                </c:pt>
                <c:pt idx="55">
                  <c:v>1.1199999999999999E-3</c:v>
                </c:pt>
                <c:pt idx="56">
                  <c:v>1.14E-3</c:v>
                </c:pt>
                <c:pt idx="57">
                  <c:v>1.16E-3</c:v>
                </c:pt>
                <c:pt idx="58">
                  <c:v>1.1800000000000001E-3</c:v>
                </c:pt>
                <c:pt idx="59">
                  <c:v>1.1999999999999999E-3</c:v>
                </c:pt>
                <c:pt idx="60">
                  <c:v>1.2199999999999999E-3</c:v>
                </c:pt>
                <c:pt idx="61">
                  <c:v>1.24E-3</c:v>
                </c:pt>
                <c:pt idx="62">
                  <c:v>1.2600000000000001E-3</c:v>
                </c:pt>
                <c:pt idx="63">
                  <c:v>1.2800000000000001E-3</c:v>
                </c:pt>
                <c:pt idx="64">
                  <c:v>1.2999999999999999E-3</c:v>
                </c:pt>
                <c:pt idx="65">
                  <c:v>1.32E-3</c:v>
                </c:pt>
                <c:pt idx="66">
                  <c:v>1.34E-3</c:v>
                </c:pt>
                <c:pt idx="67">
                  <c:v>1.3600000000000001E-3</c:v>
                </c:pt>
                <c:pt idx="68">
                  <c:v>1.3799999999999999E-3</c:v>
                </c:pt>
                <c:pt idx="69">
                  <c:v>1.4E-3</c:v>
                </c:pt>
                <c:pt idx="70">
                  <c:v>1.42E-3</c:v>
                </c:pt>
                <c:pt idx="71">
                  <c:v>1.4400000000000001E-3</c:v>
                </c:pt>
                <c:pt idx="72">
                  <c:v>1.4599999999999999E-3</c:v>
                </c:pt>
                <c:pt idx="73">
                  <c:v>1.48E-3</c:v>
                </c:pt>
                <c:pt idx="74">
                  <c:v>1.5E-3</c:v>
                </c:pt>
                <c:pt idx="75">
                  <c:v>1.5200000000000001E-3</c:v>
                </c:pt>
                <c:pt idx="76">
                  <c:v>1.5399999999999999E-3</c:v>
                </c:pt>
                <c:pt idx="77">
                  <c:v>1.56E-3</c:v>
                </c:pt>
                <c:pt idx="78">
                  <c:v>1.58E-3</c:v>
                </c:pt>
                <c:pt idx="79">
                  <c:v>1.6000000000000001E-3</c:v>
                </c:pt>
                <c:pt idx="80">
                  <c:v>1.6199999999999999E-3</c:v>
                </c:pt>
                <c:pt idx="81">
                  <c:v>1.64E-3</c:v>
                </c:pt>
                <c:pt idx="82">
                  <c:v>1.66E-3</c:v>
                </c:pt>
                <c:pt idx="83">
                  <c:v>1.6800000000000001E-3</c:v>
                </c:pt>
                <c:pt idx="84">
                  <c:v>1.6999999999999999E-3</c:v>
                </c:pt>
                <c:pt idx="85">
                  <c:v>1.72E-3</c:v>
                </c:pt>
                <c:pt idx="86">
                  <c:v>1.74E-3</c:v>
                </c:pt>
                <c:pt idx="87">
                  <c:v>1.7600000000000001E-3</c:v>
                </c:pt>
                <c:pt idx="88">
                  <c:v>1.7799999999999999E-3</c:v>
                </c:pt>
                <c:pt idx="89">
                  <c:v>1.8E-3</c:v>
                </c:pt>
                <c:pt idx="90">
                  <c:v>1.82E-3</c:v>
                </c:pt>
                <c:pt idx="91">
                  <c:v>1.8400000000000001E-3</c:v>
                </c:pt>
                <c:pt idx="92">
                  <c:v>1.8600000000000001E-3</c:v>
                </c:pt>
                <c:pt idx="93">
                  <c:v>1.8799999999999999E-3</c:v>
                </c:pt>
                <c:pt idx="94">
                  <c:v>1.9E-3</c:v>
                </c:pt>
                <c:pt idx="95">
                  <c:v>1.92E-3</c:v>
                </c:pt>
                <c:pt idx="96">
                  <c:v>1.9400000000000001E-3</c:v>
                </c:pt>
                <c:pt idx="97">
                  <c:v>1.9599999999999999E-3</c:v>
                </c:pt>
                <c:pt idx="98">
                  <c:v>1.98E-3</c:v>
                </c:pt>
                <c:pt idx="99">
                  <c:v>2E-3</c:v>
                </c:pt>
                <c:pt idx="100">
                  <c:v>2.0200000000000001E-3</c:v>
                </c:pt>
                <c:pt idx="101">
                  <c:v>2.0400000000000001E-3</c:v>
                </c:pt>
                <c:pt idx="102">
                  <c:v>2.0600000000000002E-3</c:v>
                </c:pt>
                <c:pt idx="103">
                  <c:v>2.0799999999999998E-3</c:v>
                </c:pt>
                <c:pt idx="104">
                  <c:v>2.0999999999999999E-3</c:v>
                </c:pt>
                <c:pt idx="105">
                  <c:v>2.1199999999999999E-3</c:v>
                </c:pt>
                <c:pt idx="106">
                  <c:v>2.14E-3</c:v>
                </c:pt>
                <c:pt idx="107">
                  <c:v>2.16E-3</c:v>
                </c:pt>
                <c:pt idx="108">
                  <c:v>2.1800000000000001E-3</c:v>
                </c:pt>
                <c:pt idx="109">
                  <c:v>2.2000000000000001E-3</c:v>
                </c:pt>
                <c:pt idx="110">
                  <c:v>2.2200000000000002E-3</c:v>
                </c:pt>
                <c:pt idx="111">
                  <c:v>2.2399999999999998E-3</c:v>
                </c:pt>
                <c:pt idx="112">
                  <c:v>2.2599999999999999E-3</c:v>
                </c:pt>
                <c:pt idx="113">
                  <c:v>2.2799999999999999E-3</c:v>
                </c:pt>
                <c:pt idx="114">
                  <c:v>2.3E-3</c:v>
                </c:pt>
                <c:pt idx="115">
                  <c:v>2.32E-3</c:v>
                </c:pt>
                <c:pt idx="116">
                  <c:v>2.3400000000000001E-3</c:v>
                </c:pt>
                <c:pt idx="117">
                  <c:v>2.3600000000000001E-3</c:v>
                </c:pt>
                <c:pt idx="118">
                  <c:v>2.3800000000000002E-3</c:v>
                </c:pt>
                <c:pt idx="119">
                  <c:v>2.3999999999999998E-3</c:v>
                </c:pt>
                <c:pt idx="120">
                  <c:v>2.4199999999999998E-3</c:v>
                </c:pt>
                <c:pt idx="121">
                  <c:v>2.4399999999999999E-3</c:v>
                </c:pt>
                <c:pt idx="122">
                  <c:v>2.4599999999999999E-3</c:v>
                </c:pt>
                <c:pt idx="123">
                  <c:v>2.48E-3</c:v>
                </c:pt>
                <c:pt idx="124">
                  <c:v>2.5000000000000001E-3</c:v>
                </c:pt>
                <c:pt idx="125">
                  <c:v>2.5200000000000001E-3</c:v>
                </c:pt>
                <c:pt idx="126">
                  <c:v>2.5400000000000002E-3</c:v>
                </c:pt>
                <c:pt idx="127">
                  <c:v>2.5600000000000002E-3</c:v>
                </c:pt>
                <c:pt idx="128">
                  <c:v>2.5799999999999998E-3</c:v>
                </c:pt>
                <c:pt idx="129">
                  <c:v>2.5999999999999999E-3</c:v>
                </c:pt>
                <c:pt idx="130">
                  <c:v>2.6199999999999999E-3</c:v>
                </c:pt>
                <c:pt idx="131">
                  <c:v>2.64E-3</c:v>
                </c:pt>
                <c:pt idx="132">
                  <c:v>2.66E-3</c:v>
                </c:pt>
                <c:pt idx="133">
                  <c:v>2.6800000000000001E-3</c:v>
                </c:pt>
                <c:pt idx="134">
                  <c:v>2.7000000000000001E-3</c:v>
                </c:pt>
                <c:pt idx="135">
                  <c:v>2.7200000000000002E-3</c:v>
                </c:pt>
                <c:pt idx="136">
                  <c:v>2.7399999999999998E-3</c:v>
                </c:pt>
                <c:pt idx="137">
                  <c:v>2.7599999999999999E-3</c:v>
                </c:pt>
                <c:pt idx="138">
                  <c:v>2.7799999999999999E-3</c:v>
                </c:pt>
                <c:pt idx="139">
                  <c:v>2.8E-3</c:v>
                </c:pt>
                <c:pt idx="140">
                  <c:v>2.82E-3</c:v>
                </c:pt>
                <c:pt idx="141">
                  <c:v>2.8400000000000001E-3</c:v>
                </c:pt>
                <c:pt idx="142">
                  <c:v>2.8600000000000001E-3</c:v>
                </c:pt>
                <c:pt idx="143">
                  <c:v>2.8800000000000002E-3</c:v>
                </c:pt>
                <c:pt idx="144">
                  <c:v>2.8999999999999998E-3</c:v>
                </c:pt>
                <c:pt idx="145">
                  <c:v>2.9199999999999999E-3</c:v>
                </c:pt>
                <c:pt idx="146">
                  <c:v>2.9399999999999999E-3</c:v>
                </c:pt>
                <c:pt idx="147">
                  <c:v>2.96E-3</c:v>
                </c:pt>
                <c:pt idx="148">
                  <c:v>2.98E-3</c:v>
                </c:pt>
                <c:pt idx="149">
                  <c:v>3.0000000000000001E-3</c:v>
                </c:pt>
                <c:pt idx="150">
                  <c:v>3.0200000000000001E-3</c:v>
                </c:pt>
                <c:pt idx="151">
                  <c:v>3.0400000000000002E-3</c:v>
                </c:pt>
                <c:pt idx="152">
                  <c:v>3.0599999999999998E-3</c:v>
                </c:pt>
                <c:pt idx="153">
                  <c:v>3.0799999999999998E-3</c:v>
                </c:pt>
                <c:pt idx="154">
                  <c:v>3.0999999999999999E-3</c:v>
                </c:pt>
                <c:pt idx="155">
                  <c:v>3.1199999999999999E-3</c:v>
                </c:pt>
                <c:pt idx="156">
                  <c:v>3.14E-3</c:v>
                </c:pt>
                <c:pt idx="157">
                  <c:v>3.16E-3</c:v>
                </c:pt>
                <c:pt idx="158">
                  <c:v>3.1800000000000001E-3</c:v>
                </c:pt>
                <c:pt idx="159">
                  <c:v>3.2000000000000002E-3</c:v>
                </c:pt>
                <c:pt idx="160">
                  <c:v>3.2200000000000002E-3</c:v>
                </c:pt>
                <c:pt idx="161">
                  <c:v>3.2399999999999998E-3</c:v>
                </c:pt>
                <c:pt idx="162">
                  <c:v>3.2599999999999999E-3</c:v>
                </c:pt>
                <c:pt idx="163">
                  <c:v>3.2799999999999999E-3</c:v>
                </c:pt>
                <c:pt idx="164">
                  <c:v>3.3E-3</c:v>
                </c:pt>
                <c:pt idx="165">
                  <c:v>3.32E-3</c:v>
                </c:pt>
                <c:pt idx="166">
                  <c:v>3.3400000000000001E-3</c:v>
                </c:pt>
                <c:pt idx="167">
                  <c:v>3.3600000000000001E-3</c:v>
                </c:pt>
                <c:pt idx="168">
                  <c:v>3.3800000000000002E-3</c:v>
                </c:pt>
                <c:pt idx="169">
                  <c:v>3.3999999999999998E-3</c:v>
                </c:pt>
                <c:pt idx="170">
                  <c:v>3.4199999999999999E-3</c:v>
                </c:pt>
                <c:pt idx="171">
                  <c:v>3.4399999999999999E-3</c:v>
                </c:pt>
                <c:pt idx="172">
                  <c:v>3.46E-3</c:v>
                </c:pt>
                <c:pt idx="173">
                  <c:v>3.48E-3</c:v>
                </c:pt>
                <c:pt idx="174">
                  <c:v>3.5000000000000001E-3</c:v>
                </c:pt>
                <c:pt idx="175">
                  <c:v>3.5200000000000001E-3</c:v>
                </c:pt>
                <c:pt idx="176">
                  <c:v>3.5400000000000002E-3</c:v>
                </c:pt>
                <c:pt idx="177">
                  <c:v>3.5599999999999998E-3</c:v>
                </c:pt>
                <c:pt idx="178">
                  <c:v>3.5799999999999998E-3</c:v>
                </c:pt>
                <c:pt idx="179">
                  <c:v>3.5999999999999999E-3</c:v>
                </c:pt>
                <c:pt idx="180">
                  <c:v>3.62E-3</c:v>
                </c:pt>
                <c:pt idx="181">
                  <c:v>3.64E-3</c:v>
                </c:pt>
                <c:pt idx="182">
                  <c:v>3.6600000000000001E-3</c:v>
                </c:pt>
                <c:pt idx="183">
                  <c:v>3.6800000000000001E-3</c:v>
                </c:pt>
                <c:pt idx="184">
                  <c:v>3.7000000000000002E-3</c:v>
                </c:pt>
                <c:pt idx="185">
                  <c:v>3.7200000000000002E-3</c:v>
                </c:pt>
                <c:pt idx="186">
                  <c:v>3.7399999999999998E-3</c:v>
                </c:pt>
                <c:pt idx="187">
                  <c:v>3.7599999999999999E-3</c:v>
                </c:pt>
                <c:pt idx="188">
                  <c:v>3.7799999999999999E-3</c:v>
                </c:pt>
                <c:pt idx="189">
                  <c:v>3.8E-3</c:v>
                </c:pt>
                <c:pt idx="190">
                  <c:v>3.82E-3</c:v>
                </c:pt>
                <c:pt idx="191">
                  <c:v>3.8400000000000001E-3</c:v>
                </c:pt>
                <c:pt idx="192">
                  <c:v>3.8600000000000001E-3</c:v>
                </c:pt>
                <c:pt idx="193">
                  <c:v>3.8800000000000002E-3</c:v>
                </c:pt>
                <c:pt idx="194">
                  <c:v>3.8999999999999998E-3</c:v>
                </c:pt>
                <c:pt idx="195">
                  <c:v>3.9199999999999999E-3</c:v>
                </c:pt>
                <c:pt idx="196">
                  <c:v>3.9399999999999999E-3</c:v>
                </c:pt>
                <c:pt idx="197">
                  <c:v>3.96E-3</c:v>
                </c:pt>
                <c:pt idx="198">
                  <c:v>3.98E-3</c:v>
                </c:pt>
                <c:pt idx="199">
                  <c:v>4.0000000000000001E-3</c:v>
                </c:pt>
                <c:pt idx="200">
                  <c:v>4.0200000000000001E-3</c:v>
                </c:pt>
                <c:pt idx="201">
                  <c:v>4.0400000000000002E-3</c:v>
                </c:pt>
                <c:pt idx="202">
                  <c:v>4.0600000000000002E-3</c:v>
                </c:pt>
                <c:pt idx="203">
                  <c:v>4.0800000000000003E-3</c:v>
                </c:pt>
                <c:pt idx="204">
                  <c:v>4.1000000000000003E-3</c:v>
                </c:pt>
                <c:pt idx="205">
                  <c:v>4.1200000000000004E-3</c:v>
                </c:pt>
                <c:pt idx="206">
                  <c:v>4.1399999999999996E-3</c:v>
                </c:pt>
                <c:pt idx="207">
                  <c:v>4.1599999999999996E-3</c:v>
                </c:pt>
                <c:pt idx="208">
                  <c:v>4.1799999999999997E-3</c:v>
                </c:pt>
                <c:pt idx="209">
                  <c:v>4.1999999999999997E-3</c:v>
                </c:pt>
                <c:pt idx="210">
                  <c:v>4.2199999999999998E-3</c:v>
                </c:pt>
                <c:pt idx="211">
                  <c:v>4.2399999999999998E-3</c:v>
                </c:pt>
                <c:pt idx="212">
                  <c:v>4.2599999999999999E-3</c:v>
                </c:pt>
                <c:pt idx="213">
                  <c:v>4.28E-3</c:v>
                </c:pt>
                <c:pt idx="214">
                  <c:v>4.3E-3</c:v>
                </c:pt>
                <c:pt idx="215">
                  <c:v>4.3200000000000001E-3</c:v>
                </c:pt>
                <c:pt idx="216">
                  <c:v>4.3400000000000001E-3</c:v>
                </c:pt>
                <c:pt idx="217">
                  <c:v>4.3600000000000002E-3</c:v>
                </c:pt>
                <c:pt idx="218">
                  <c:v>4.3800000000000002E-3</c:v>
                </c:pt>
                <c:pt idx="219">
                  <c:v>4.4000000000000003E-3</c:v>
                </c:pt>
                <c:pt idx="220">
                  <c:v>4.4200000000000003E-3</c:v>
                </c:pt>
                <c:pt idx="221">
                  <c:v>4.4400000000000004E-3</c:v>
                </c:pt>
                <c:pt idx="222">
                  <c:v>4.4600000000000004E-3</c:v>
                </c:pt>
                <c:pt idx="223">
                  <c:v>4.4799999999999996E-3</c:v>
                </c:pt>
                <c:pt idx="224">
                  <c:v>4.4999999999999997E-3</c:v>
                </c:pt>
                <c:pt idx="225">
                  <c:v>4.5199999999999997E-3</c:v>
                </c:pt>
                <c:pt idx="226">
                  <c:v>4.5399999999999998E-3</c:v>
                </c:pt>
                <c:pt idx="227">
                  <c:v>4.5599999999999998E-3</c:v>
                </c:pt>
                <c:pt idx="228">
                  <c:v>4.5799999999999999E-3</c:v>
                </c:pt>
                <c:pt idx="229">
                  <c:v>4.5999999999999999E-3</c:v>
                </c:pt>
                <c:pt idx="230">
                  <c:v>4.62E-3</c:v>
                </c:pt>
                <c:pt idx="231">
                  <c:v>4.64E-3</c:v>
                </c:pt>
                <c:pt idx="232">
                  <c:v>4.6600000000000001E-3</c:v>
                </c:pt>
                <c:pt idx="233">
                  <c:v>4.6800000000000001E-3</c:v>
                </c:pt>
                <c:pt idx="234">
                  <c:v>4.7000000000000002E-3</c:v>
                </c:pt>
                <c:pt idx="235">
                  <c:v>4.7200000000000002E-3</c:v>
                </c:pt>
                <c:pt idx="236">
                  <c:v>4.7400000000000003E-3</c:v>
                </c:pt>
                <c:pt idx="237">
                  <c:v>4.7600000000000003E-3</c:v>
                </c:pt>
                <c:pt idx="238">
                  <c:v>4.7800000000000004E-3</c:v>
                </c:pt>
                <c:pt idx="239">
                  <c:v>4.7999999999999996E-3</c:v>
                </c:pt>
                <c:pt idx="240">
                  <c:v>4.8199999999999996E-3</c:v>
                </c:pt>
                <c:pt idx="241">
                  <c:v>4.8399999999999997E-3</c:v>
                </c:pt>
                <c:pt idx="242">
                  <c:v>4.8599999999999997E-3</c:v>
                </c:pt>
                <c:pt idx="243">
                  <c:v>4.8799999999999998E-3</c:v>
                </c:pt>
                <c:pt idx="244">
                  <c:v>4.8999999999999998E-3</c:v>
                </c:pt>
                <c:pt idx="245">
                  <c:v>4.9199999999999999E-3</c:v>
                </c:pt>
                <c:pt idx="246">
                  <c:v>4.9399999999999999E-3</c:v>
                </c:pt>
                <c:pt idx="247">
                  <c:v>4.96E-3</c:v>
                </c:pt>
                <c:pt idx="248">
                  <c:v>4.9800000000000001E-3</c:v>
                </c:pt>
                <c:pt idx="249">
                  <c:v>5.0000000000000001E-3</c:v>
                </c:pt>
                <c:pt idx="250">
                  <c:v>5.0200000000000002E-3</c:v>
                </c:pt>
                <c:pt idx="251">
                  <c:v>5.0400000000000002E-3</c:v>
                </c:pt>
                <c:pt idx="252">
                  <c:v>5.0600000000000003E-3</c:v>
                </c:pt>
                <c:pt idx="253">
                  <c:v>5.0800000000000003E-3</c:v>
                </c:pt>
                <c:pt idx="254">
                  <c:v>5.1000000000000004E-3</c:v>
                </c:pt>
                <c:pt idx="255">
                  <c:v>5.1200000000000004E-3</c:v>
                </c:pt>
                <c:pt idx="256">
                  <c:v>5.1399999999999996E-3</c:v>
                </c:pt>
                <c:pt idx="257">
                  <c:v>5.1599999999999997E-3</c:v>
                </c:pt>
                <c:pt idx="258">
                  <c:v>5.1799999999999997E-3</c:v>
                </c:pt>
                <c:pt idx="259">
                  <c:v>5.1999999999999998E-3</c:v>
                </c:pt>
                <c:pt idx="260">
                  <c:v>5.2199999999999998E-3</c:v>
                </c:pt>
                <c:pt idx="261">
                  <c:v>5.2399999999999999E-3</c:v>
                </c:pt>
                <c:pt idx="262">
                  <c:v>5.2599999999999999E-3</c:v>
                </c:pt>
                <c:pt idx="263">
                  <c:v>5.28E-3</c:v>
                </c:pt>
                <c:pt idx="264">
                  <c:v>5.3E-3</c:v>
                </c:pt>
                <c:pt idx="265">
                  <c:v>5.3200000000000001E-3</c:v>
                </c:pt>
                <c:pt idx="266">
                  <c:v>5.3400000000000001E-3</c:v>
                </c:pt>
                <c:pt idx="267">
                  <c:v>5.3600000000000002E-3</c:v>
                </c:pt>
                <c:pt idx="268">
                  <c:v>5.3800000000000002E-3</c:v>
                </c:pt>
                <c:pt idx="269">
                  <c:v>5.4000000000000003E-3</c:v>
                </c:pt>
                <c:pt idx="270">
                  <c:v>5.4200000000000003E-3</c:v>
                </c:pt>
                <c:pt idx="271">
                  <c:v>5.4400000000000004E-3</c:v>
                </c:pt>
                <c:pt idx="272">
                  <c:v>5.4599999999999996E-3</c:v>
                </c:pt>
                <c:pt idx="273">
                  <c:v>5.4799999999999996E-3</c:v>
                </c:pt>
                <c:pt idx="274">
                  <c:v>5.4999999999999997E-3</c:v>
                </c:pt>
                <c:pt idx="275">
                  <c:v>5.5199999999999997E-3</c:v>
                </c:pt>
                <c:pt idx="276">
                  <c:v>5.5399999999999998E-3</c:v>
                </c:pt>
                <c:pt idx="277">
                  <c:v>5.5599999999999998E-3</c:v>
                </c:pt>
                <c:pt idx="278">
                  <c:v>5.5799999999999999E-3</c:v>
                </c:pt>
                <c:pt idx="279">
                  <c:v>5.5999999999999999E-3</c:v>
                </c:pt>
                <c:pt idx="280">
                  <c:v>5.62E-3</c:v>
                </c:pt>
                <c:pt idx="281">
                  <c:v>5.64E-3</c:v>
                </c:pt>
                <c:pt idx="282">
                  <c:v>5.6600000000000001E-3</c:v>
                </c:pt>
                <c:pt idx="283">
                  <c:v>5.6800000000000002E-3</c:v>
                </c:pt>
                <c:pt idx="284">
                  <c:v>5.7000000000000002E-3</c:v>
                </c:pt>
                <c:pt idx="285">
                  <c:v>5.7200000000000003E-3</c:v>
                </c:pt>
                <c:pt idx="286">
                  <c:v>5.7400000000000003E-3</c:v>
                </c:pt>
                <c:pt idx="287">
                  <c:v>5.7600000000000004E-3</c:v>
                </c:pt>
                <c:pt idx="288">
                  <c:v>5.7800000000000004E-3</c:v>
                </c:pt>
                <c:pt idx="289">
                  <c:v>5.7999999999999996E-3</c:v>
                </c:pt>
                <c:pt idx="290">
                  <c:v>5.8199999999999997E-3</c:v>
                </c:pt>
                <c:pt idx="291">
                  <c:v>5.8399999999999997E-3</c:v>
                </c:pt>
                <c:pt idx="292">
                  <c:v>5.8599999999999998E-3</c:v>
                </c:pt>
                <c:pt idx="293">
                  <c:v>5.8799999999999998E-3</c:v>
                </c:pt>
                <c:pt idx="294">
                  <c:v>5.8999999999999999E-3</c:v>
                </c:pt>
                <c:pt idx="295">
                  <c:v>5.9199999999999999E-3</c:v>
                </c:pt>
                <c:pt idx="296">
                  <c:v>5.94E-3</c:v>
                </c:pt>
                <c:pt idx="297">
                  <c:v>5.96E-3</c:v>
                </c:pt>
                <c:pt idx="298">
                  <c:v>5.9800000000000001E-3</c:v>
                </c:pt>
                <c:pt idx="299">
                  <c:v>6.0000000000000001E-3</c:v>
                </c:pt>
                <c:pt idx="300">
                  <c:v>6.0200000000000002E-3</c:v>
                </c:pt>
                <c:pt idx="301">
                  <c:v>6.0400000000000002E-3</c:v>
                </c:pt>
                <c:pt idx="302">
                  <c:v>6.0600000000000003E-3</c:v>
                </c:pt>
                <c:pt idx="303">
                  <c:v>6.0800000000000003E-3</c:v>
                </c:pt>
                <c:pt idx="304">
                  <c:v>6.1000000000000004E-3</c:v>
                </c:pt>
                <c:pt idx="305">
                  <c:v>6.1199999999999996E-3</c:v>
                </c:pt>
                <c:pt idx="306">
                  <c:v>6.1399999999999996E-3</c:v>
                </c:pt>
                <c:pt idx="307">
                  <c:v>6.1599999999999997E-3</c:v>
                </c:pt>
                <c:pt idx="308">
                  <c:v>6.1799999999999997E-3</c:v>
                </c:pt>
                <c:pt idx="309">
                  <c:v>6.1999999999999998E-3</c:v>
                </c:pt>
                <c:pt idx="310">
                  <c:v>6.2199999999999998E-3</c:v>
                </c:pt>
                <c:pt idx="311">
                  <c:v>6.2399999999999999E-3</c:v>
                </c:pt>
                <c:pt idx="312">
                  <c:v>6.2599999999999999E-3</c:v>
                </c:pt>
                <c:pt idx="313">
                  <c:v>6.28E-3</c:v>
                </c:pt>
                <c:pt idx="314">
                  <c:v>6.3E-3</c:v>
                </c:pt>
                <c:pt idx="315">
                  <c:v>6.3200000000000001E-3</c:v>
                </c:pt>
                <c:pt idx="316">
                  <c:v>6.3400000000000001E-3</c:v>
                </c:pt>
                <c:pt idx="317">
                  <c:v>6.3600000000000002E-3</c:v>
                </c:pt>
                <c:pt idx="318">
                  <c:v>6.3800000000000003E-3</c:v>
                </c:pt>
                <c:pt idx="319">
                  <c:v>6.4000000000000003E-3</c:v>
                </c:pt>
                <c:pt idx="320">
                  <c:v>6.4200000000000004E-3</c:v>
                </c:pt>
                <c:pt idx="321">
                  <c:v>6.4400000000000004E-3</c:v>
                </c:pt>
                <c:pt idx="322">
                  <c:v>6.4599999999999996E-3</c:v>
                </c:pt>
                <c:pt idx="323">
                  <c:v>6.4799999999999996E-3</c:v>
                </c:pt>
                <c:pt idx="324">
                  <c:v>6.4999999999999997E-3</c:v>
                </c:pt>
                <c:pt idx="325">
                  <c:v>6.5199999999999998E-3</c:v>
                </c:pt>
                <c:pt idx="326">
                  <c:v>6.5399999999999998E-3</c:v>
                </c:pt>
                <c:pt idx="327">
                  <c:v>6.5599999999999999E-3</c:v>
                </c:pt>
                <c:pt idx="328">
                  <c:v>6.5799999999999999E-3</c:v>
                </c:pt>
                <c:pt idx="329">
                  <c:v>6.6E-3</c:v>
                </c:pt>
                <c:pt idx="330">
                  <c:v>6.62E-3</c:v>
                </c:pt>
                <c:pt idx="331">
                  <c:v>6.6400000000000001E-3</c:v>
                </c:pt>
                <c:pt idx="332">
                  <c:v>6.6600000000000001E-3</c:v>
                </c:pt>
                <c:pt idx="333">
                  <c:v>6.6800000000000002E-3</c:v>
                </c:pt>
                <c:pt idx="334">
                  <c:v>6.7000000000000002E-3</c:v>
                </c:pt>
                <c:pt idx="335">
                  <c:v>6.7200000000000003E-3</c:v>
                </c:pt>
                <c:pt idx="336">
                  <c:v>6.7400000000000003E-3</c:v>
                </c:pt>
                <c:pt idx="337">
                  <c:v>6.7600000000000004E-3</c:v>
                </c:pt>
                <c:pt idx="338">
                  <c:v>6.7799999999999996E-3</c:v>
                </c:pt>
                <c:pt idx="339">
                  <c:v>6.7999999999999996E-3</c:v>
                </c:pt>
                <c:pt idx="340">
                  <c:v>6.8199999999999997E-3</c:v>
                </c:pt>
                <c:pt idx="341">
                  <c:v>6.8399999999999997E-3</c:v>
                </c:pt>
                <c:pt idx="342">
                  <c:v>6.8599999999999998E-3</c:v>
                </c:pt>
                <c:pt idx="343">
                  <c:v>6.8799999999999998E-3</c:v>
                </c:pt>
                <c:pt idx="344">
                  <c:v>6.8999999999999999E-3</c:v>
                </c:pt>
                <c:pt idx="345">
                  <c:v>6.9199999999999999E-3</c:v>
                </c:pt>
                <c:pt idx="346">
                  <c:v>6.94E-3</c:v>
                </c:pt>
                <c:pt idx="347">
                  <c:v>6.96E-3</c:v>
                </c:pt>
                <c:pt idx="348">
                  <c:v>6.9800000000000001E-3</c:v>
                </c:pt>
                <c:pt idx="349">
                  <c:v>7.0000000000000001E-3</c:v>
                </c:pt>
                <c:pt idx="350">
                  <c:v>7.0200000000000002E-3</c:v>
                </c:pt>
                <c:pt idx="351">
                  <c:v>7.0400000000000003E-3</c:v>
                </c:pt>
                <c:pt idx="352">
                  <c:v>7.0600000000000003E-3</c:v>
                </c:pt>
                <c:pt idx="353">
                  <c:v>7.0800000000000004E-3</c:v>
                </c:pt>
                <c:pt idx="354">
                  <c:v>7.1000000000000004E-3</c:v>
                </c:pt>
                <c:pt idx="355">
                  <c:v>7.1199999999999996E-3</c:v>
                </c:pt>
                <c:pt idx="356">
                  <c:v>7.1399999999999996E-3</c:v>
                </c:pt>
                <c:pt idx="357">
                  <c:v>7.1599999999999997E-3</c:v>
                </c:pt>
                <c:pt idx="358">
                  <c:v>7.1799999999999998E-3</c:v>
                </c:pt>
                <c:pt idx="359">
                  <c:v>7.1999999999999998E-3</c:v>
                </c:pt>
                <c:pt idx="360">
                  <c:v>7.2199999999999999E-3</c:v>
                </c:pt>
                <c:pt idx="361">
                  <c:v>7.2399999999999999E-3</c:v>
                </c:pt>
                <c:pt idx="362">
                  <c:v>7.26E-3</c:v>
                </c:pt>
                <c:pt idx="363">
                  <c:v>7.28E-3</c:v>
                </c:pt>
                <c:pt idx="364">
                  <c:v>7.3000000000000001E-3</c:v>
                </c:pt>
                <c:pt idx="365">
                  <c:v>7.3200000000000001E-3</c:v>
                </c:pt>
                <c:pt idx="366">
                  <c:v>7.3400000000000002E-3</c:v>
                </c:pt>
                <c:pt idx="367">
                  <c:v>7.3600000000000002E-3</c:v>
                </c:pt>
                <c:pt idx="368">
                  <c:v>7.3800000000000003E-3</c:v>
                </c:pt>
                <c:pt idx="369">
                  <c:v>7.4000000000000003E-3</c:v>
                </c:pt>
                <c:pt idx="370">
                  <c:v>7.4200000000000004E-3</c:v>
                </c:pt>
                <c:pt idx="371">
                  <c:v>7.4400000000000004E-3</c:v>
                </c:pt>
                <c:pt idx="372">
                  <c:v>7.4599999999999996E-3</c:v>
                </c:pt>
                <c:pt idx="373">
                  <c:v>7.4799999999999997E-3</c:v>
                </c:pt>
                <c:pt idx="374">
                  <c:v>7.4999999999999997E-3</c:v>
                </c:pt>
                <c:pt idx="375">
                  <c:v>7.5199999999999998E-3</c:v>
                </c:pt>
                <c:pt idx="376">
                  <c:v>7.5399999999999998E-3</c:v>
                </c:pt>
                <c:pt idx="377">
                  <c:v>7.5599999999999999E-3</c:v>
                </c:pt>
                <c:pt idx="378">
                  <c:v>7.5799999999999999E-3</c:v>
                </c:pt>
                <c:pt idx="379">
                  <c:v>7.6E-3</c:v>
                </c:pt>
                <c:pt idx="380">
                  <c:v>7.62E-3</c:v>
                </c:pt>
                <c:pt idx="381">
                  <c:v>7.6400000000000001E-3</c:v>
                </c:pt>
                <c:pt idx="382">
                  <c:v>7.6600000000000001E-3</c:v>
                </c:pt>
                <c:pt idx="383">
                  <c:v>7.6800000000000002E-3</c:v>
                </c:pt>
                <c:pt idx="384">
                  <c:v>7.7000000000000002E-3</c:v>
                </c:pt>
                <c:pt idx="385">
                  <c:v>7.7200000000000003E-3</c:v>
                </c:pt>
                <c:pt idx="386">
                  <c:v>7.7400000000000004E-3</c:v>
                </c:pt>
                <c:pt idx="387">
                  <c:v>7.7600000000000004E-3</c:v>
                </c:pt>
                <c:pt idx="388">
                  <c:v>7.7799999999999996E-3</c:v>
                </c:pt>
                <c:pt idx="389">
                  <c:v>7.7999999999999996E-3</c:v>
                </c:pt>
                <c:pt idx="390">
                  <c:v>7.8200000000000006E-3</c:v>
                </c:pt>
                <c:pt idx="391">
                  <c:v>7.8399999999999997E-3</c:v>
                </c:pt>
                <c:pt idx="392">
                  <c:v>7.8600000000000007E-3</c:v>
                </c:pt>
                <c:pt idx="393">
                  <c:v>7.8799999999999999E-3</c:v>
                </c:pt>
                <c:pt idx="394">
                  <c:v>7.9000000000000008E-3</c:v>
                </c:pt>
                <c:pt idx="395">
                  <c:v>7.92E-3</c:v>
                </c:pt>
                <c:pt idx="396">
                  <c:v>7.9399999999999991E-3</c:v>
                </c:pt>
                <c:pt idx="397">
                  <c:v>7.9600000000000001E-3</c:v>
                </c:pt>
                <c:pt idx="398">
                  <c:v>7.9799999999999992E-3</c:v>
                </c:pt>
                <c:pt idx="399">
                  <c:v>8.0000000000000002E-3</c:v>
                </c:pt>
                <c:pt idx="400">
                  <c:v>8.0199999999999994E-3</c:v>
                </c:pt>
                <c:pt idx="401">
                  <c:v>8.0400000000000003E-3</c:v>
                </c:pt>
                <c:pt idx="402">
                  <c:v>8.0599999999999995E-3</c:v>
                </c:pt>
                <c:pt idx="403">
                  <c:v>8.0800000000000004E-3</c:v>
                </c:pt>
                <c:pt idx="404">
                  <c:v>8.0999999999999996E-3</c:v>
                </c:pt>
                <c:pt idx="405">
                  <c:v>8.1200000000000005E-3</c:v>
                </c:pt>
                <c:pt idx="406">
                  <c:v>8.1399999999999997E-3</c:v>
                </c:pt>
                <c:pt idx="407">
                  <c:v>8.1600000000000006E-3</c:v>
                </c:pt>
                <c:pt idx="408">
                  <c:v>8.1799999999999998E-3</c:v>
                </c:pt>
                <c:pt idx="409">
                  <c:v>8.2000000000000007E-3</c:v>
                </c:pt>
                <c:pt idx="410">
                  <c:v>8.2199999999999999E-3</c:v>
                </c:pt>
                <c:pt idx="411">
                  <c:v>8.2400000000000008E-3</c:v>
                </c:pt>
                <c:pt idx="412">
                  <c:v>8.26E-3</c:v>
                </c:pt>
                <c:pt idx="413">
                  <c:v>8.2799999999999992E-3</c:v>
                </c:pt>
                <c:pt idx="414">
                  <c:v>8.3000000000000001E-3</c:v>
                </c:pt>
                <c:pt idx="415">
                  <c:v>8.3199999999999993E-3</c:v>
                </c:pt>
                <c:pt idx="416">
                  <c:v>8.3400000000000002E-3</c:v>
                </c:pt>
                <c:pt idx="417">
                  <c:v>8.3599999999999994E-3</c:v>
                </c:pt>
                <c:pt idx="418">
                  <c:v>8.3800000000000003E-3</c:v>
                </c:pt>
                <c:pt idx="419">
                  <c:v>8.3999999999999995E-3</c:v>
                </c:pt>
                <c:pt idx="420">
                  <c:v>8.4200000000000004E-3</c:v>
                </c:pt>
                <c:pt idx="421">
                  <c:v>8.4399999999999996E-3</c:v>
                </c:pt>
                <c:pt idx="422">
                  <c:v>8.4600000000000005E-3</c:v>
                </c:pt>
                <c:pt idx="423">
                  <c:v>8.4799999999999997E-3</c:v>
                </c:pt>
                <c:pt idx="424">
                  <c:v>8.5000000000000006E-3</c:v>
                </c:pt>
                <c:pt idx="425">
                  <c:v>8.5199999999999998E-3</c:v>
                </c:pt>
                <c:pt idx="426">
                  <c:v>8.5400000000000007E-3</c:v>
                </c:pt>
                <c:pt idx="427">
                  <c:v>8.5599999999999999E-3</c:v>
                </c:pt>
                <c:pt idx="428">
                  <c:v>8.5800000000000008E-3</c:v>
                </c:pt>
                <c:pt idx="429">
                  <c:v>8.6E-3</c:v>
                </c:pt>
                <c:pt idx="430">
                  <c:v>8.6199999999999992E-3</c:v>
                </c:pt>
                <c:pt idx="431">
                  <c:v>8.6400000000000001E-3</c:v>
                </c:pt>
                <c:pt idx="432">
                  <c:v>8.6599999999999993E-3</c:v>
                </c:pt>
                <c:pt idx="433">
                  <c:v>8.6800000000000002E-3</c:v>
                </c:pt>
                <c:pt idx="434">
                  <c:v>8.6999999999999994E-3</c:v>
                </c:pt>
                <c:pt idx="435">
                  <c:v>8.7200000000000003E-3</c:v>
                </c:pt>
                <c:pt idx="436">
                  <c:v>8.7399999999999995E-3</c:v>
                </c:pt>
                <c:pt idx="437">
                  <c:v>8.7600000000000004E-3</c:v>
                </c:pt>
                <c:pt idx="438">
                  <c:v>8.7799999999999996E-3</c:v>
                </c:pt>
                <c:pt idx="439">
                  <c:v>8.8000000000000005E-3</c:v>
                </c:pt>
                <c:pt idx="440">
                  <c:v>8.8199999999999997E-3</c:v>
                </c:pt>
                <c:pt idx="441">
                  <c:v>8.8400000000000006E-3</c:v>
                </c:pt>
                <c:pt idx="442">
                  <c:v>8.8599999999999998E-3</c:v>
                </c:pt>
                <c:pt idx="443">
                  <c:v>8.8800000000000007E-3</c:v>
                </c:pt>
                <c:pt idx="444">
                  <c:v>8.8999999999999999E-3</c:v>
                </c:pt>
                <c:pt idx="445">
                  <c:v>8.9200000000000008E-3</c:v>
                </c:pt>
                <c:pt idx="446">
                  <c:v>8.94E-3</c:v>
                </c:pt>
                <c:pt idx="447">
                  <c:v>8.9599999999999992E-3</c:v>
                </c:pt>
                <c:pt idx="448">
                  <c:v>8.9800000000000001E-3</c:v>
                </c:pt>
                <c:pt idx="449">
                  <c:v>8.9999999999999993E-3</c:v>
                </c:pt>
                <c:pt idx="450">
                  <c:v>9.0200000000000002E-3</c:v>
                </c:pt>
                <c:pt idx="451">
                  <c:v>9.0399999999999994E-3</c:v>
                </c:pt>
                <c:pt idx="452">
                  <c:v>9.0600000000000003E-3</c:v>
                </c:pt>
                <c:pt idx="453">
                  <c:v>9.0799999999999995E-3</c:v>
                </c:pt>
                <c:pt idx="454">
                  <c:v>9.1000000000000004E-3</c:v>
                </c:pt>
                <c:pt idx="455">
                  <c:v>9.1199999999999996E-3</c:v>
                </c:pt>
                <c:pt idx="456">
                  <c:v>9.1400000000000006E-3</c:v>
                </c:pt>
                <c:pt idx="457">
                  <c:v>9.1599999999999997E-3</c:v>
                </c:pt>
                <c:pt idx="458">
                  <c:v>9.1800000000000007E-3</c:v>
                </c:pt>
                <c:pt idx="459">
                  <c:v>9.1999999999999998E-3</c:v>
                </c:pt>
                <c:pt idx="460">
                  <c:v>9.2200000000000008E-3</c:v>
                </c:pt>
                <c:pt idx="461">
                  <c:v>9.2399999999999999E-3</c:v>
                </c:pt>
                <c:pt idx="462">
                  <c:v>9.2599999999999991E-3</c:v>
                </c:pt>
                <c:pt idx="463">
                  <c:v>9.2800000000000001E-3</c:v>
                </c:pt>
                <c:pt idx="464">
                  <c:v>9.2999999999999992E-3</c:v>
                </c:pt>
                <c:pt idx="465">
                  <c:v>9.3200000000000002E-3</c:v>
                </c:pt>
                <c:pt idx="466">
                  <c:v>9.3399999999999993E-3</c:v>
                </c:pt>
                <c:pt idx="467">
                  <c:v>9.3600000000000003E-3</c:v>
                </c:pt>
                <c:pt idx="468">
                  <c:v>9.3799999999999994E-3</c:v>
                </c:pt>
                <c:pt idx="469">
                  <c:v>9.4000000000000004E-3</c:v>
                </c:pt>
                <c:pt idx="470">
                  <c:v>9.4199999999999996E-3</c:v>
                </c:pt>
                <c:pt idx="471">
                  <c:v>9.4400000000000005E-3</c:v>
                </c:pt>
                <c:pt idx="472">
                  <c:v>9.4599999999999997E-3</c:v>
                </c:pt>
                <c:pt idx="473">
                  <c:v>9.4800000000000006E-3</c:v>
                </c:pt>
                <c:pt idx="474">
                  <c:v>9.4999999999999998E-3</c:v>
                </c:pt>
                <c:pt idx="475">
                  <c:v>9.5200000000000007E-3</c:v>
                </c:pt>
                <c:pt idx="476">
                  <c:v>9.5399999999999999E-3</c:v>
                </c:pt>
                <c:pt idx="477">
                  <c:v>9.5600000000000008E-3</c:v>
                </c:pt>
                <c:pt idx="478">
                  <c:v>9.58E-3</c:v>
                </c:pt>
                <c:pt idx="479">
                  <c:v>9.5999999999999992E-3</c:v>
                </c:pt>
                <c:pt idx="480">
                  <c:v>9.6200000000000001E-3</c:v>
                </c:pt>
                <c:pt idx="481">
                  <c:v>9.6399999999999993E-3</c:v>
                </c:pt>
                <c:pt idx="482">
                  <c:v>9.6600000000000002E-3</c:v>
                </c:pt>
                <c:pt idx="483">
                  <c:v>9.6799999999999994E-3</c:v>
                </c:pt>
                <c:pt idx="484">
                  <c:v>9.7000000000000003E-3</c:v>
                </c:pt>
                <c:pt idx="485">
                  <c:v>9.7199999999999995E-3</c:v>
                </c:pt>
                <c:pt idx="486">
                  <c:v>9.7400000000000004E-3</c:v>
                </c:pt>
                <c:pt idx="487">
                  <c:v>9.7599999999999996E-3</c:v>
                </c:pt>
                <c:pt idx="488">
                  <c:v>9.7800000000000005E-3</c:v>
                </c:pt>
                <c:pt idx="489">
                  <c:v>9.7999999999999997E-3</c:v>
                </c:pt>
                <c:pt idx="490">
                  <c:v>9.8200000000000006E-3</c:v>
                </c:pt>
                <c:pt idx="491">
                  <c:v>9.8399999999999998E-3</c:v>
                </c:pt>
                <c:pt idx="492">
                  <c:v>9.8600000000000007E-3</c:v>
                </c:pt>
                <c:pt idx="493">
                  <c:v>9.8799999999999999E-3</c:v>
                </c:pt>
                <c:pt idx="494">
                  <c:v>9.9000000000000008E-3</c:v>
                </c:pt>
                <c:pt idx="495">
                  <c:v>9.92E-3</c:v>
                </c:pt>
                <c:pt idx="496">
                  <c:v>9.9399999999999992E-3</c:v>
                </c:pt>
                <c:pt idx="497">
                  <c:v>9.9600000000000001E-3</c:v>
                </c:pt>
                <c:pt idx="498">
                  <c:v>9.9799999999999993E-3</c:v>
                </c:pt>
                <c:pt idx="499">
                  <c:v>0.01</c:v>
                </c:pt>
                <c:pt idx="500">
                  <c:v>1.0019999999999999E-2</c:v>
                </c:pt>
                <c:pt idx="501">
                  <c:v>1.004E-2</c:v>
                </c:pt>
                <c:pt idx="502">
                  <c:v>1.0059999999999999E-2</c:v>
                </c:pt>
                <c:pt idx="503">
                  <c:v>1.008E-2</c:v>
                </c:pt>
                <c:pt idx="504">
                  <c:v>1.01E-2</c:v>
                </c:pt>
                <c:pt idx="505">
                  <c:v>1.0120000000000001E-2</c:v>
                </c:pt>
                <c:pt idx="506">
                  <c:v>1.014E-2</c:v>
                </c:pt>
                <c:pt idx="507">
                  <c:v>1.0160000000000001E-2</c:v>
                </c:pt>
                <c:pt idx="508">
                  <c:v>1.018E-2</c:v>
                </c:pt>
                <c:pt idx="509">
                  <c:v>1.0200000000000001E-2</c:v>
                </c:pt>
                <c:pt idx="510">
                  <c:v>1.022E-2</c:v>
                </c:pt>
                <c:pt idx="511">
                  <c:v>1.0240000000000001E-2</c:v>
                </c:pt>
                <c:pt idx="512">
                  <c:v>1.026E-2</c:v>
                </c:pt>
                <c:pt idx="513">
                  <c:v>1.0279999999999999E-2</c:v>
                </c:pt>
                <c:pt idx="514">
                  <c:v>1.03E-2</c:v>
                </c:pt>
                <c:pt idx="515">
                  <c:v>1.0319999999999999E-2</c:v>
                </c:pt>
                <c:pt idx="516">
                  <c:v>1.034E-2</c:v>
                </c:pt>
                <c:pt idx="517">
                  <c:v>1.0359999999999999E-2</c:v>
                </c:pt>
                <c:pt idx="518">
                  <c:v>1.038E-2</c:v>
                </c:pt>
                <c:pt idx="519">
                  <c:v>1.04E-2</c:v>
                </c:pt>
                <c:pt idx="520">
                  <c:v>1.042E-2</c:v>
                </c:pt>
                <c:pt idx="521">
                  <c:v>1.044E-2</c:v>
                </c:pt>
                <c:pt idx="522">
                  <c:v>1.0460000000000001E-2</c:v>
                </c:pt>
                <c:pt idx="523">
                  <c:v>1.048E-2</c:v>
                </c:pt>
                <c:pt idx="524">
                  <c:v>1.0500000000000001E-2</c:v>
                </c:pt>
                <c:pt idx="525">
                  <c:v>1.052E-2</c:v>
                </c:pt>
                <c:pt idx="526">
                  <c:v>1.0540000000000001E-2</c:v>
                </c:pt>
                <c:pt idx="527">
                  <c:v>1.056E-2</c:v>
                </c:pt>
                <c:pt idx="528">
                  <c:v>1.0580000000000001E-2</c:v>
                </c:pt>
                <c:pt idx="529">
                  <c:v>1.06E-2</c:v>
                </c:pt>
                <c:pt idx="530">
                  <c:v>1.0619999999999999E-2</c:v>
                </c:pt>
                <c:pt idx="531">
                  <c:v>1.064E-2</c:v>
                </c:pt>
                <c:pt idx="532">
                  <c:v>1.0659999999999999E-2</c:v>
                </c:pt>
                <c:pt idx="533">
                  <c:v>1.068E-2</c:v>
                </c:pt>
                <c:pt idx="534">
                  <c:v>1.0699999999999999E-2</c:v>
                </c:pt>
                <c:pt idx="535">
                  <c:v>1.072E-2</c:v>
                </c:pt>
                <c:pt idx="536">
                  <c:v>1.074E-2</c:v>
                </c:pt>
                <c:pt idx="537">
                  <c:v>1.076E-2</c:v>
                </c:pt>
                <c:pt idx="538">
                  <c:v>1.078E-2</c:v>
                </c:pt>
                <c:pt idx="539">
                  <c:v>1.0800000000000001E-2</c:v>
                </c:pt>
                <c:pt idx="540">
                  <c:v>1.082E-2</c:v>
                </c:pt>
                <c:pt idx="541">
                  <c:v>1.0840000000000001E-2</c:v>
                </c:pt>
                <c:pt idx="542">
                  <c:v>1.086E-2</c:v>
                </c:pt>
                <c:pt idx="543">
                  <c:v>1.0880000000000001E-2</c:v>
                </c:pt>
                <c:pt idx="544">
                  <c:v>1.09E-2</c:v>
                </c:pt>
                <c:pt idx="545">
                  <c:v>1.0919999999999999E-2</c:v>
                </c:pt>
                <c:pt idx="546">
                  <c:v>1.094E-2</c:v>
                </c:pt>
                <c:pt idx="547">
                  <c:v>1.0959999999999999E-2</c:v>
                </c:pt>
                <c:pt idx="548">
                  <c:v>1.098E-2</c:v>
                </c:pt>
                <c:pt idx="549">
                  <c:v>1.0999999999999999E-2</c:v>
                </c:pt>
                <c:pt idx="550">
                  <c:v>1.102E-2</c:v>
                </c:pt>
                <c:pt idx="551">
                  <c:v>1.1039999999999999E-2</c:v>
                </c:pt>
                <c:pt idx="552">
                  <c:v>1.106E-2</c:v>
                </c:pt>
                <c:pt idx="553">
                  <c:v>1.108E-2</c:v>
                </c:pt>
                <c:pt idx="554">
                  <c:v>1.11E-2</c:v>
                </c:pt>
                <c:pt idx="555">
                  <c:v>1.112E-2</c:v>
                </c:pt>
                <c:pt idx="556">
                  <c:v>1.1140000000000001E-2</c:v>
                </c:pt>
                <c:pt idx="557">
                  <c:v>1.116E-2</c:v>
                </c:pt>
                <c:pt idx="558">
                  <c:v>1.1180000000000001E-2</c:v>
                </c:pt>
                <c:pt idx="559">
                  <c:v>1.12E-2</c:v>
                </c:pt>
                <c:pt idx="560">
                  <c:v>1.1220000000000001E-2</c:v>
                </c:pt>
                <c:pt idx="561">
                  <c:v>1.124E-2</c:v>
                </c:pt>
                <c:pt idx="562">
                  <c:v>1.1259999999999999E-2</c:v>
                </c:pt>
                <c:pt idx="563">
                  <c:v>1.128E-2</c:v>
                </c:pt>
                <c:pt idx="564">
                  <c:v>1.1299999999999999E-2</c:v>
                </c:pt>
                <c:pt idx="565">
                  <c:v>1.132E-2</c:v>
                </c:pt>
                <c:pt idx="566">
                  <c:v>1.1339999999999999E-2</c:v>
                </c:pt>
                <c:pt idx="567">
                  <c:v>1.136E-2</c:v>
                </c:pt>
                <c:pt idx="568">
                  <c:v>1.1379999999999999E-2</c:v>
                </c:pt>
                <c:pt idx="569">
                  <c:v>1.14E-2</c:v>
                </c:pt>
                <c:pt idx="570">
                  <c:v>1.142E-2</c:v>
                </c:pt>
                <c:pt idx="571">
                  <c:v>1.1440000000000001E-2</c:v>
                </c:pt>
                <c:pt idx="572">
                  <c:v>1.146E-2</c:v>
                </c:pt>
                <c:pt idx="573">
                  <c:v>1.1480000000000001E-2</c:v>
                </c:pt>
                <c:pt idx="574">
                  <c:v>1.15E-2</c:v>
                </c:pt>
                <c:pt idx="575">
                  <c:v>1.1520000000000001E-2</c:v>
                </c:pt>
                <c:pt idx="576">
                  <c:v>1.154E-2</c:v>
                </c:pt>
                <c:pt idx="577">
                  <c:v>1.1560000000000001E-2</c:v>
                </c:pt>
                <c:pt idx="578">
                  <c:v>1.158E-2</c:v>
                </c:pt>
                <c:pt idx="579">
                  <c:v>1.1599999999999999E-2</c:v>
                </c:pt>
                <c:pt idx="580">
                  <c:v>1.162E-2</c:v>
                </c:pt>
                <c:pt idx="581">
                  <c:v>1.1639999999999999E-2</c:v>
                </c:pt>
                <c:pt idx="582">
                  <c:v>1.166E-2</c:v>
                </c:pt>
                <c:pt idx="583">
                  <c:v>1.1679999999999999E-2</c:v>
                </c:pt>
                <c:pt idx="584">
                  <c:v>1.17E-2</c:v>
                </c:pt>
                <c:pt idx="585">
                  <c:v>1.172E-2</c:v>
                </c:pt>
                <c:pt idx="586">
                  <c:v>1.174E-2</c:v>
                </c:pt>
                <c:pt idx="587">
                  <c:v>1.176E-2</c:v>
                </c:pt>
                <c:pt idx="588">
                  <c:v>1.1780000000000001E-2</c:v>
                </c:pt>
                <c:pt idx="589">
                  <c:v>1.18E-2</c:v>
                </c:pt>
                <c:pt idx="590">
                  <c:v>1.1820000000000001E-2</c:v>
                </c:pt>
                <c:pt idx="591">
                  <c:v>1.184E-2</c:v>
                </c:pt>
                <c:pt idx="592">
                  <c:v>1.1860000000000001E-2</c:v>
                </c:pt>
                <c:pt idx="593">
                  <c:v>1.188E-2</c:v>
                </c:pt>
                <c:pt idx="594">
                  <c:v>1.1900000000000001E-2</c:v>
                </c:pt>
                <c:pt idx="595">
                  <c:v>1.192E-2</c:v>
                </c:pt>
                <c:pt idx="596">
                  <c:v>1.1939999999999999E-2</c:v>
                </c:pt>
                <c:pt idx="597">
                  <c:v>1.196E-2</c:v>
                </c:pt>
                <c:pt idx="598">
                  <c:v>1.1979999999999999E-2</c:v>
                </c:pt>
                <c:pt idx="599">
                  <c:v>1.2E-2</c:v>
                </c:pt>
                <c:pt idx="600">
                  <c:v>1.2019999999999999E-2</c:v>
                </c:pt>
                <c:pt idx="601">
                  <c:v>1.204E-2</c:v>
                </c:pt>
                <c:pt idx="602">
                  <c:v>1.206E-2</c:v>
                </c:pt>
                <c:pt idx="603">
                  <c:v>1.208E-2</c:v>
                </c:pt>
                <c:pt idx="604">
                  <c:v>1.21E-2</c:v>
                </c:pt>
                <c:pt idx="605">
                  <c:v>1.2120000000000001E-2</c:v>
                </c:pt>
                <c:pt idx="606">
                  <c:v>1.214E-2</c:v>
                </c:pt>
                <c:pt idx="607">
                  <c:v>1.2160000000000001E-2</c:v>
                </c:pt>
                <c:pt idx="608">
                  <c:v>1.218E-2</c:v>
                </c:pt>
                <c:pt idx="609">
                  <c:v>1.2200000000000001E-2</c:v>
                </c:pt>
                <c:pt idx="610">
                  <c:v>1.222E-2</c:v>
                </c:pt>
                <c:pt idx="611">
                  <c:v>1.2239999999999999E-2</c:v>
                </c:pt>
                <c:pt idx="612">
                  <c:v>1.226E-2</c:v>
                </c:pt>
                <c:pt idx="613">
                  <c:v>1.2279999999999999E-2</c:v>
                </c:pt>
                <c:pt idx="614">
                  <c:v>1.23E-2</c:v>
                </c:pt>
                <c:pt idx="615">
                  <c:v>1.2319999999999999E-2</c:v>
                </c:pt>
                <c:pt idx="616">
                  <c:v>1.234E-2</c:v>
                </c:pt>
                <c:pt idx="617">
                  <c:v>1.2359999999999999E-2</c:v>
                </c:pt>
                <c:pt idx="618">
                  <c:v>1.238E-2</c:v>
                </c:pt>
                <c:pt idx="619">
                  <c:v>1.24E-2</c:v>
                </c:pt>
                <c:pt idx="620">
                  <c:v>1.242E-2</c:v>
                </c:pt>
                <c:pt idx="621">
                  <c:v>1.244E-2</c:v>
                </c:pt>
                <c:pt idx="622">
                  <c:v>1.2460000000000001E-2</c:v>
                </c:pt>
                <c:pt idx="623">
                  <c:v>1.248E-2</c:v>
                </c:pt>
                <c:pt idx="624">
                  <c:v>1.2500000000000001E-2</c:v>
                </c:pt>
                <c:pt idx="625">
                  <c:v>1.252E-2</c:v>
                </c:pt>
                <c:pt idx="626">
                  <c:v>1.2540000000000001E-2</c:v>
                </c:pt>
                <c:pt idx="627">
                  <c:v>1.256E-2</c:v>
                </c:pt>
                <c:pt idx="628">
                  <c:v>1.2579999999999999E-2</c:v>
                </c:pt>
                <c:pt idx="629">
                  <c:v>1.26E-2</c:v>
                </c:pt>
                <c:pt idx="630">
                  <c:v>1.2619999999999999E-2</c:v>
                </c:pt>
                <c:pt idx="631">
                  <c:v>1.264E-2</c:v>
                </c:pt>
                <c:pt idx="632">
                  <c:v>1.2659999999999999E-2</c:v>
                </c:pt>
                <c:pt idx="633">
                  <c:v>1.268E-2</c:v>
                </c:pt>
                <c:pt idx="634">
                  <c:v>1.2699999999999999E-2</c:v>
                </c:pt>
                <c:pt idx="635">
                  <c:v>1.272E-2</c:v>
                </c:pt>
                <c:pt idx="636">
                  <c:v>1.274E-2</c:v>
                </c:pt>
                <c:pt idx="637">
                  <c:v>1.2760000000000001E-2</c:v>
                </c:pt>
                <c:pt idx="638">
                  <c:v>1.278E-2</c:v>
                </c:pt>
                <c:pt idx="639">
                  <c:v>1.2800000000000001E-2</c:v>
                </c:pt>
                <c:pt idx="640">
                  <c:v>1.282E-2</c:v>
                </c:pt>
                <c:pt idx="641">
                  <c:v>1.2840000000000001E-2</c:v>
                </c:pt>
                <c:pt idx="642">
                  <c:v>1.286E-2</c:v>
                </c:pt>
                <c:pt idx="643">
                  <c:v>1.2880000000000001E-2</c:v>
                </c:pt>
                <c:pt idx="644">
                  <c:v>1.29E-2</c:v>
                </c:pt>
                <c:pt idx="645">
                  <c:v>1.2919999999999999E-2</c:v>
                </c:pt>
                <c:pt idx="646">
                  <c:v>1.294E-2</c:v>
                </c:pt>
                <c:pt idx="647">
                  <c:v>1.2959999999999999E-2</c:v>
                </c:pt>
                <c:pt idx="648">
                  <c:v>1.298E-2</c:v>
                </c:pt>
                <c:pt idx="649">
                  <c:v>1.2999999999999999E-2</c:v>
                </c:pt>
                <c:pt idx="650">
                  <c:v>1.302E-2</c:v>
                </c:pt>
                <c:pt idx="651">
                  <c:v>1.304E-2</c:v>
                </c:pt>
                <c:pt idx="652">
                  <c:v>1.306E-2</c:v>
                </c:pt>
                <c:pt idx="653">
                  <c:v>1.308E-2</c:v>
                </c:pt>
                <c:pt idx="654">
                  <c:v>1.3100000000000001E-2</c:v>
                </c:pt>
                <c:pt idx="655">
                  <c:v>1.312E-2</c:v>
                </c:pt>
                <c:pt idx="656">
                  <c:v>1.3140000000000001E-2</c:v>
                </c:pt>
                <c:pt idx="657">
                  <c:v>1.316E-2</c:v>
                </c:pt>
                <c:pt idx="658">
                  <c:v>1.3180000000000001E-2</c:v>
                </c:pt>
                <c:pt idx="659">
                  <c:v>1.32E-2</c:v>
                </c:pt>
                <c:pt idx="660">
                  <c:v>1.3220000000000001E-2</c:v>
                </c:pt>
                <c:pt idx="661">
                  <c:v>1.324E-2</c:v>
                </c:pt>
                <c:pt idx="662">
                  <c:v>1.3259999999999999E-2</c:v>
                </c:pt>
                <c:pt idx="663">
                  <c:v>1.328E-2</c:v>
                </c:pt>
                <c:pt idx="664">
                  <c:v>1.3299999999999999E-2</c:v>
                </c:pt>
                <c:pt idx="665">
                  <c:v>1.332E-2</c:v>
                </c:pt>
                <c:pt idx="666">
                  <c:v>1.3339999999999999E-2</c:v>
                </c:pt>
                <c:pt idx="667">
                  <c:v>1.336E-2</c:v>
                </c:pt>
                <c:pt idx="668">
                  <c:v>1.338E-2</c:v>
                </c:pt>
                <c:pt idx="669">
                  <c:v>1.34E-2</c:v>
                </c:pt>
                <c:pt idx="670">
                  <c:v>1.342E-2</c:v>
                </c:pt>
                <c:pt idx="671">
                  <c:v>1.3440000000000001E-2</c:v>
                </c:pt>
                <c:pt idx="672">
                  <c:v>1.346E-2</c:v>
                </c:pt>
                <c:pt idx="673">
                  <c:v>1.3480000000000001E-2</c:v>
                </c:pt>
                <c:pt idx="674">
                  <c:v>1.35E-2</c:v>
                </c:pt>
                <c:pt idx="675">
                  <c:v>1.3520000000000001E-2</c:v>
                </c:pt>
                <c:pt idx="676">
                  <c:v>1.354E-2</c:v>
                </c:pt>
                <c:pt idx="677">
                  <c:v>1.3559999999999999E-2</c:v>
                </c:pt>
                <c:pt idx="678">
                  <c:v>1.358E-2</c:v>
                </c:pt>
                <c:pt idx="679">
                  <c:v>1.3599999999999999E-2</c:v>
                </c:pt>
                <c:pt idx="680">
                  <c:v>1.362E-2</c:v>
                </c:pt>
                <c:pt idx="681">
                  <c:v>1.3639999999999999E-2</c:v>
                </c:pt>
                <c:pt idx="682">
                  <c:v>1.366E-2</c:v>
                </c:pt>
                <c:pt idx="683">
                  <c:v>1.3679999999999999E-2</c:v>
                </c:pt>
                <c:pt idx="684">
                  <c:v>1.37E-2</c:v>
                </c:pt>
                <c:pt idx="685">
                  <c:v>1.372E-2</c:v>
                </c:pt>
                <c:pt idx="686">
                  <c:v>1.374E-2</c:v>
                </c:pt>
                <c:pt idx="687">
                  <c:v>1.376E-2</c:v>
                </c:pt>
                <c:pt idx="688">
                  <c:v>1.3780000000000001E-2</c:v>
                </c:pt>
                <c:pt idx="689">
                  <c:v>1.38E-2</c:v>
                </c:pt>
                <c:pt idx="690">
                  <c:v>1.3820000000000001E-2</c:v>
                </c:pt>
                <c:pt idx="691">
                  <c:v>1.384E-2</c:v>
                </c:pt>
                <c:pt idx="692">
                  <c:v>1.3860000000000001E-2</c:v>
                </c:pt>
                <c:pt idx="693">
                  <c:v>1.388E-2</c:v>
                </c:pt>
                <c:pt idx="694">
                  <c:v>1.3899999999999999E-2</c:v>
                </c:pt>
                <c:pt idx="695">
                  <c:v>1.392E-2</c:v>
                </c:pt>
                <c:pt idx="696">
                  <c:v>1.3939999999999999E-2</c:v>
                </c:pt>
                <c:pt idx="697">
                  <c:v>1.396E-2</c:v>
                </c:pt>
                <c:pt idx="698">
                  <c:v>1.3979999999999999E-2</c:v>
                </c:pt>
                <c:pt idx="699">
                  <c:v>1.4E-2</c:v>
                </c:pt>
                <c:pt idx="700">
                  <c:v>1.4019999999999999E-2</c:v>
                </c:pt>
                <c:pt idx="701">
                  <c:v>1.404E-2</c:v>
                </c:pt>
                <c:pt idx="702">
                  <c:v>1.406E-2</c:v>
                </c:pt>
                <c:pt idx="703">
                  <c:v>1.4080000000000001E-2</c:v>
                </c:pt>
                <c:pt idx="704">
                  <c:v>1.41E-2</c:v>
                </c:pt>
                <c:pt idx="705">
                  <c:v>1.4120000000000001E-2</c:v>
                </c:pt>
                <c:pt idx="706">
                  <c:v>1.414E-2</c:v>
                </c:pt>
                <c:pt idx="707">
                  <c:v>1.4160000000000001E-2</c:v>
                </c:pt>
                <c:pt idx="708">
                  <c:v>1.418E-2</c:v>
                </c:pt>
                <c:pt idx="709">
                  <c:v>1.4200000000000001E-2</c:v>
                </c:pt>
                <c:pt idx="710">
                  <c:v>1.422E-2</c:v>
                </c:pt>
                <c:pt idx="711">
                  <c:v>1.4239999999999999E-2</c:v>
                </c:pt>
                <c:pt idx="712">
                  <c:v>1.426E-2</c:v>
                </c:pt>
                <c:pt idx="713">
                  <c:v>1.4279999999999999E-2</c:v>
                </c:pt>
                <c:pt idx="714">
                  <c:v>1.43E-2</c:v>
                </c:pt>
                <c:pt idx="715">
                  <c:v>1.4319999999999999E-2</c:v>
                </c:pt>
                <c:pt idx="716">
                  <c:v>1.434E-2</c:v>
                </c:pt>
                <c:pt idx="717">
                  <c:v>1.436E-2</c:v>
                </c:pt>
                <c:pt idx="718">
                  <c:v>1.438E-2</c:v>
                </c:pt>
                <c:pt idx="719">
                  <c:v>1.44E-2</c:v>
                </c:pt>
                <c:pt idx="720">
                  <c:v>1.4420000000000001E-2</c:v>
                </c:pt>
                <c:pt idx="721">
                  <c:v>1.444E-2</c:v>
                </c:pt>
                <c:pt idx="722">
                  <c:v>1.4460000000000001E-2</c:v>
                </c:pt>
                <c:pt idx="723">
                  <c:v>1.448E-2</c:v>
                </c:pt>
                <c:pt idx="724">
                  <c:v>1.4500000000000001E-2</c:v>
                </c:pt>
                <c:pt idx="725">
                  <c:v>1.452E-2</c:v>
                </c:pt>
                <c:pt idx="726">
                  <c:v>1.4540000000000001E-2</c:v>
                </c:pt>
                <c:pt idx="727">
                  <c:v>1.456E-2</c:v>
                </c:pt>
                <c:pt idx="728">
                  <c:v>1.4579999999999999E-2</c:v>
                </c:pt>
                <c:pt idx="729">
                  <c:v>1.46E-2</c:v>
                </c:pt>
                <c:pt idx="730">
                  <c:v>1.4619999999999999E-2</c:v>
                </c:pt>
                <c:pt idx="731">
                  <c:v>1.464E-2</c:v>
                </c:pt>
                <c:pt idx="732">
                  <c:v>1.4659999999999999E-2</c:v>
                </c:pt>
                <c:pt idx="733">
                  <c:v>1.468E-2</c:v>
                </c:pt>
                <c:pt idx="734">
                  <c:v>1.47E-2</c:v>
                </c:pt>
                <c:pt idx="735">
                  <c:v>1.472E-2</c:v>
                </c:pt>
                <c:pt idx="736">
                  <c:v>1.474E-2</c:v>
                </c:pt>
                <c:pt idx="737">
                  <c:v>1.4760000000000001E-2</c:v>
                </c:pt>
                <c:pt idx="738">
                  <c:v>1.478E-2</c:v>
                </c:pt>
                <c:pt idx="739">
                  <c:v>1.4800000000000001E-2</c:v>
                </c:pt>
                <c:pt idx="740">
                  <c:v>1.482E-2</c:v>
                </c:pt>
                <c:pt idx="741">
                  <c:v>1.4840000000000001E-2</c:v>
                </c:pt>
                <c:pt idx="742">
                  <c:v>1.486E-2</c:v>
                </c:pt>
                <c:pt idx="743">
                  <c:v>1.4880000000000001E-2</c:v>
                </c:pt>
                <c:pt idx="744">
                  <c:v>1.49E-2</c:v>
                </c:pt>
                <c:pt idx="745">
                  <c:v>1.4919999999999999E-2</c:v>
                </c:pt>
                <c:pt idx="746">
                  <c:v>1.494E-2</c:v>
                </c:pt>
                <c:pt idx="747">
                  <c:v>1.4959999999999999E-2</c:v>
                </c:pt>
                <c:pt idx="748">
                  <c:v>1.498E-2</c:v>
                </c:pt>
                <c:pt idx="749">
                  <c:v>1.4999999999999999E-2</c:v>
                </c:pt>
                <c:pt idx="750">
                  <c:v>1.502E-2</c:v>
                </c:pt>
                <c:pt idx="751">
                  <c:v>1.504E-2</c:v>
                </c:pt>
                <c:pt idx="752">
                  <c:v>1.506E-2</c:v>
                </c:pt>
                <c:pt idx="753">
                  <c:v>1.508E-2</c:v>
                </c:pt>
                <c:pt idx="754">
                  <c:v>1.5100000000000001E-2</c:v>
                </c:pt>
                <c:pt idx="755">
                  <c:v>1.512E-2</c:v>
                </c:pt>
                <c:pt idx="756">
                  <c:v>1.5140000000000001E-2</c:v>
                </c:pt>
                <c:pt idx="757">
                  <c:v>1.516E-2</c:v>
                </c:pt>
                <c:pt idx="758">
                  <c:v>1.5180000000000001E-2</c:v>
                </c:pt>
                <c:pt idx="759">
                  <c:v>1.52E-2</c:v>
                </c:pt>
                <c:pt idx="760">
                  <c:v>1.5219999999999999E-2</c:v>
                </c:pt>
                <c:pt idx="761">
                  <c:v>1.524E-2</c:v>
                </c:pt>
                <c:pt idx="762">
                  <c:v>1.5259999999999999E-2</c:v>
                </c:pt>
                <c:pt idx="763">
                  <c:v>1.528E-2</c:v>
                </c:pt>
                <c:pt idx="764">
                  <c:v>1.5299999999999999E-2</c:v>
                </c:pt>
                <c:pt idx="765">
                  <c:v>1.532E-2</c:v>
                </c:pt>
                <c:pt idx="766">
                  <c:v>1.5339999999999999E-2</c:v>
                </c:pt>
                <c:pt idx="767">
                  <c:v>1.536E-2</c:v>
                </c:pt>
                <c:pt idx="768">
                  <c:v>1.538E-2</c:v>
                </c:pt>
                <c:pt idx="769">
                  <c:v>1.54E-2</c:v>
                </c:pt>
                <c:pt idx="770">
                  <c:v>1.542E-2</c:v>
                </c:pt>
                <c:pt idx="771">
                  <c:v>1.5440000000000001E-2</c:v>
                </c:pt>
                <c:pt idx="772">
                  <c:v>1.546E-2</c:v>
                </c:pt>
                <c:pt idx="773">
                  <c:v>1.5480000000000001E-2</c:v>
                </c:pt>
                <c:pt idx="774">
                  <c:v>1.55E-2</c:v>
                </c:pt>
                <c:pt idx="775">
                  <c:v>1.5520000000000001E-2</c:v>
                </c:pt>
                <c:pt idx="776">
                  <c:v>1.554E-2</c:v>
                </c:pt>
                <c:pt idx="777">
                  <c:v>1.5559999999999999E-2</c:v>
                </c:pt>
                <c:pt idx="778">
                  <c:v>1.558E-2</c:v>
                </c:pt>
                <c:pt idx="779">
                  <c:v>1.5599999999999999E-2</c:v>
                </c:pt>
                <c:pt idx="780">
                  <c:v>1.562E-2</c:v>
                </c:pt>
                <c:pt idx="781">
                  <c:v>1.5640000000000001E-2</c:v>
                </c:pt>
                <c:pt idx="782">
                  <c:v>1.566E-2</c:v>
                </c:pt>
                <c:pt idx="783">
                  <c:v>1.5679999999999999E-2</c:v>
                </c:pt>
                <c:pt idx="784">
                  <c:v>1.5699999999999999E-2</c:v>
                </c:pt>
                <c:pt idx="785">
                  <c:v>1.5720000000000001E-2</c:v>
                </c:pt>
                <c:pt idx="786">
                  <c:v>1.5740000000000001E-2</c:v>
                </c:pt>
                <c:pt idx="787">
                  <c:v>1.576E-2</c:v>
                </c:pt>
                <c:pt idx="788">
                  <c:v>1.5779999999999999E-2</c:v>
                </c:pt>
                <c:pt idx="789">
                  <c:v>1.5800000000000002E-2</c:v>
                </c:pt>
                <c:pt idx="790">
                  <c:v>1.5820000000000001E-2</c:v>
                </c:pt>
                <c:pt idx="791">
                  <c:v>1.584E-2</c:v>
                </c:pt>
                <c:pt idx="792">
                  <c:v>1.5859999999999999E-2</c:v>
                </c:pt>
                <c:pt idx="793">
                  <c:v>1.5879999999999998E-2</c:v>
                </c:pt>
                <c:pt idx="794">
                  <c:v>1.5900000000000001E-2</c:v>
                </c:pt>
                <c:pt idx="795">
                  <c:v>1.592E-2</c:v>
                </c:pt>
                <c:pt idx="796">
                  <c:v>1.5939999999999999E-2</c:v>
                </c:pt>
                <c:pt idx="797">
                  <c:v>1.5959999999999998E-2</c:v>
                </c:pt>
                <c:pt idx="798">
                  <c:v>1.5980000000000001E-2</c:v>
                </c:pt>
                <c:pt idx="799">
                  <c:v>1.6E-2</c:v>
                </c:pt>
                <c:pt idx="800">
                  <c:v>1.602E-2</c:v>
                </c:pt>
                <c:pt idx="801">
                  <c:v>1.6039999999999999E-2</c:v>
                </c:pt>
                <c:pt idx="802">
                  <c:v>1.6060000000000001E-2</c:v>
                </c:pt>
                <c:pt idx="803">
                  <c:v>1.6080000000000001E-2</c:v>
                </c:pt>
                <c:pt idx="804">
                  <c:v>1.61E-2</c:v>
                </c:pt>
                <c:pt idx="805">
                  <c:v>1.6119999999999999E-2</c:v>
                </c:pt>
                <c:pt idx="806">
                  <c:v>1.6140000000000002E-2</c:v>
                </c:pt>
                <c:pt idx="807">
                  <c:v>1.6160000000000001E-2</c:v>
                </c:pt>
                <c:pt idx="808">
                  <c:v>1.618E-2</c:v>
                </c:pt>
                <c:pt idx="809">
                  <c:v>1.6199999999999999E-2</c:v>
                </c:pt>
                <c:pt idx="810">
                  <c:v>1.6219999999999998E-2</c:v>
                </c:pt>
                <c:pt idx="811">
                  <c:v>1.6240000000000001E-2</c:v>
                </c:pt>
                <c:pt idx="812">
                  <c:v>1.626E-2</c:v>
                </c:pt>
                <c:pt idx="813">
                  <c:v>1.6279999999999999E-2</c:v>
                </c:pt>
                <c:pt idx="814">
                  <c:v>1.6299999999999999E-2</c:v>
                </c:pt>
                <c:pt idx="815">
                  <c:v>1.6320000000000001E-2</c:v>
                </c:pt>
                <c:pt idx="816">
                  <c:v>1.634E-2</c:v>
                </c:pt>
                <c:pt idx="817">
                  <c:v>1.636E-2</c:v>
                </c:pt>
                <c:pt idx="818">
                  <c:v>1.6379999999999999E-2</c:v>
                </c:pt>
                <c:pt idx="819">
                  <c:v>1.6400000000000001E-2</c:v>
                </c:pt>
                <c:pt idx="820">
                  <c:v>1.6420000000000001E-2</c:v>
                </c:pt>
                <c:pt idx="821">
                  <c:v>1.644E-2</c:v>
                </c:pt>
                <c:pt idx="822">
                  <c:v>1.6459999999999999E-2</c:v>
                </c:pt>
                <c:pt idx="823">
                  <c:v>1.6480000000000002E-2</c:v>
                </c:pt>
                <c:pt idx="824">
                  <c:v>1.6500000000000001E-2</c:v>
                </c:pt>
                <c:pt idx="825">
                  <c:v>1.652E-2</c:v>
                </c:pt>
                <c:pt idx="826">
                  <c:v>1.6539999999999999E-2</c:v>
                </c:pt>
                <c:pt idx="827">
                  <c:v>1.6559999999999998E-2</c:v>
                </c:pt>
                <c:pt idx="828">
                  <c:v>1.6580000000000001E-2</c:v>
                </c:pt>
                <c:pt idx="829">
                  <c:v>1.66E-2</c:v>
                </c:pt>
                <c:pt idx="830">
                  <c:v>1.6619999999999999E-2</c:v>
                </c:pt>
                <c:pt idx="831">
                  <c:v>1.6639999999999999E-2</c:v>
                </c:pt>
                <c:pt idx="832">
                  <c:v>1.6660000000000001E-2</c:v>
                </c:pt>
                <c:pt idx="833">
                  <c:v>1.668E-2</c:v>
                </c:pt>
                <c:pt idx="834">
                  <c:v>1.67E-2</c:v>
                </c:pt>
                <c:pt idx="835">
                  <c:v>1.6719999999999999E-2</c:v>
                </c:pt>
                <c:pt idx="836">
                  <c:v>1.6740000000000001E-2</c:v>
                </c:pt>
                <c:pt idx="837">
                  <c:v>1.6760000000000001E-2</c:v>
                </c:pt>
                <c:pt idx="838">
                  <c:v>1.678E-2</c:v>
                </c:pt>
                <c:pt idx="839">
                  <c:v>1.6799999999999999E-2</c:v>
                </c:pt>
                <c:pt idx="840">
                  <c:v>1.6820000000000002E-2</c:v>
                </c:pt>
                <c:pt idx="841">
                  <c:v>1.6840000000000001E-2</c:v>
                </c:pt>
                <c:pt idx="842">
                  <c:v>1.686E-2</c:v>
                </c:pt>
                <c:pt idx="843">
                  <c:v>1.6879999999999999E-2</c:v>
                </c:pt>
                <c:pt idx="844">
                  <c:v>1.6899999999999998E-2</c:v>
                </c:pt>
                <c:pt idx="845">
                  <c:v>1.6920000000000001E-2</c:v>
                </c:pt>
                <c:pt idx="846">
                  <c:v>1.694E-2</c:v>
                </c:pt>
                <c:pt idx="847">
                  <c:v>1.6959999999999999E-2</c:v>
                </c:pt>
                <c:pt idx="848">
                  <c:v>1.6979999999999999E-2</c:v>
                </c:pt>
                <c:pt idx="849">
                  <c:v>1.7000000000000001E-2</c:v>
                </c:pt>
                <c:pt idx="850">
                  <c:v>1.702E-2</c:v>
                </c:pt>
                <c:pt idx="851">
                  <c:v>1.704E-2</c:v>
                </c:pt>
                <c:pt idx="852">
                  <c:v>1.7059999999999999E-2</c:v>
                </c:pt>
                <c:pt idx="853">
                  <c:v>1.7080000000000001E-2</c:v>
                </c:pt>
                <c:pt idx="854">
                  <c:v>1.7100000000000001E-2</c:v>
                </c:pt>
                <c:pt idx="855">
                  <c:v>1.712E-2</c:v>
                </c:pt>
                <c:pt idx="856">
                  <c:v>1.7139999999999999E-2</c:v>
                </c:pt>
                <c:pt idx="857">
                  <c:v>1.7160000000000002E-2</c:v>
                </c:pt>
                <c:pt idx="858">
                  <c:v>1.7180000000000001E-2</c:v>
                </c:pt>
                <c:pt idx="859">
                  <c:v>1.72E-2</c:v>
                </c:pt>
                <c:pt idx="860">
                  <c:v>1.7219999999999999E-2</c:v>
                </c:pt>
                <c:pt idx="861">
                  <c:v>1.7239999999999998E-2</c:v>
                </c:pt>
                <c:pt idx="862">
                  <c:v>1.7260000000000001E-2</c:v>
                </c:pt>
                <c:pt idx="863">
                  <c:v>1.728E-2</c:v>
                </c:pt>
                <c:pt idx="864">
                  <c:v>1.7299999999999999E-2</c:v>
                </c:pt>
                <c:pt idx="865">
                  <c:v>1.7319999999999999E-2</c:v>
                </c:pt>
                <c:pt idx="866">
                  <c:v>1.7340000000000001E-2</c:v>
                </c:pt>
                <c:pt idx="867">
                  <c:v>1.736E-2</c:v>
                </c:pt>
                <c:pt idx="868">
                  <c:v>1.738E-2</c:v>
                </c:pt>
                <c:pt idx="869">
                  <c:v>1.7399999999999999E-2</c:v>
                </c:pt>
                <c:pt idx="870">
                  <c:v>1.7420000000000001E-2</c:v>
                </c:pt>
                <c:pt idx="871">
                  <c:v>1.7440000000000001E-2</c:v>
                </c:pt>
                <c:pt idx="872">
                  <c:v>1.746E-2</c:v>
                </c:pt>
                <c:pt idx="873">
                  <c:v>1.7479999999999999E-2</c:v>
                </c:pt>
                <c:pt idx="874">
                  <c:v>1.7500000000000002E-2</c:v>
                </c:pt>
                <c:pt idx="875">
                  <c:v>1.7520000000000001E-2</c:v>
                </c:pt>
                <c:pt idx="876">
                  <c:v>1.754E-2</c:v>
                </c:pt>
                <c:pt idx="877">
                  <c:v>1.7559999999999999E-2</c:v>
                </c:pt>
                <c:pt idx="878">
                  <c:v>1.7579999999999998E-2</c:v>
                </c:pt>
                <c:pt idx="879">
                  <c:v>1.7600000000000001E-2</c:v>
                </c:pt>
                <c:pt idx="880">
                  <c:v>1.762E-2</c:v>
                </c:pt>
                <c:pt idx="881">
                  <c:v>1.7639999999999999E-2</c:v>
                </c:pt>
                <c:pt idx="882">
                  <c:v>1.7659999999999999E-2</c:v>
                </c:pt>
                <c:pt idx="883">
                  <c:v>1.7680000000000001E-2</c:v>
                </c:pt>
                <c:pt idx="884">
                  <c:v>1.77E-2</c:v>
                </c:pt>
                <c:pt idx="885">
                  <c:v>1.772E-2</c:v>
                </c:pt>
                <c:pt idx="886">
                  <c:v>1.7739999999999999E-2</c:v>
                </c:pt>
                <c:pt idx="887">
                  <c:v>1.7760000000000001E-2</c:v>
                </c:pt>
                <c:pt idx="888">
                  <c:v>1.7780000000000001E-2</c:v>
                </c:pt>
                <c:pt idx="889">
                  <c:v>1.78E-2</c:v>
                </c:pt>
                <c:pt idx="890">
                  <c:v>1.7819999999999999E-2</c:v>
                </c:pt>
                <c:pt idx="891">
                  <c:v>1.7840000000000002E-2</c:v>
                </c:pt>
                <c:pt idx="892">
                  <c:v>1.7860000000000001E-2</c:v>
                </c:pt>
                <c:pt idx="893">
                  <c:v>1.788E-2</c:v>
                </c:pt>
                <c:pt idx="894">
                  <c:v>1.7899999999999999E-2</c:v>
                </c:pt>
                <c:pt idx="895">
                  <c:v>1.7919999999999998E-2</c:v>
                </c:pt>
                <c:pt idx="896">
                  <c:v>1.7940000000000001E-2</c:v>
                </c:pt>
                <c:pt idx="897">
                  <c:v>1.796E-2</c:v>
                </c:pt>
                <c:pt idx="898">
                  <c:v>1.7979999999999999E-2</c:v>
                </c:pt>
                <c:pt idx="899">
                  <c:v>1.7999999999999999E-2</c:v>
                </c:pt>
                <c:pt idx="900">
                  <c:v>1.8020000000000001E-2</c:v>
                </c:pt>
                <c:pt idx="901">
                  <c:v>1.804E-2</c:v>
                </c:pt>
                <c:pt idx="902">
                  <c:v>1.806E-2</c:v>
                </c:pt>
                <c:pt idx="903">
                  <c:v>1.8079999999999999E-2</c:v>
                </c:pt>
                <c:pt idx="904">
                  <c:v>1.8100000000000002E-2</c:v>
                </c:pt>
                <c:pt idx="905">
                  <c:v>1.8120000000000001E-2</c:v>
                </c:pt>
                <c:pt idx="906">
                  <c:v>1.814E-2</c:v>
                </c:pt>
                <c:pt idx="907">
                  <c:v>1.8159999999999999E-2</c:v>
                </c:pt>
                <c:pt idx="908">
                  <c:v>1.8180000000000002E-2</c:v>
                </c:pt>
                <c:pt idx="909">
                  <c:v>1.8200000000000001E-2</c:v>
                </c:pt>
                <c:pt idx="910">
                  <c:v>1.822E-2</c:v>
                </c:pt>
                <c:pt idx="911">
                  <c:v>1.8239999999999999E-2</c:v>
                </c:pt>
                <c:pt idx="912">
                  <c:v>1.8259999999999998E-2</c:v>
                </c:pt>
                <c:pt idx="913">
                  <c:v>1.8280000000000001E-2</c:v>
                </c:pt>
                <c:pt idx="914">
                  <c:v>1.83E-2</c:v>
                </c:pt>
                <c:pt idx="915">
                  <c:v>1.8319999999999999E-2</c:v>
                </c:pt>
                <c:pt idx="916">
                  <c:v>1.8339999999999999E-2</c:v>
                </c:pt>
                <c:pt idx="917">
                  <c:v>1.8360000000000001E-2</c:v>
                </c:pt>
                <c:pt idx="918">
                  <c:v>1.8380000000000001E-2</c:v>
                </c:pt>
                <c:pt idx="919">
                  <c:v>1.84E-2</c:v>
                </c:pt>
                <c:pt idx="920">
                  <c:v>1.8419999999999999E-2</c:v>
                </c:pt>
                <c:pt idx="921">
                  <c:v>1.8440000000000002E-2</c:v>
                </c:pt>
                <c:pt idx="922">
                  <c:v>1.8460000000000001E-2</c:v>
                </c:pt>
                <c:pt idx="923">
                  <c:v>1.848E-2</c:v>
                </c:pt>
                <c:pt idx="924">
                  <c:v>1.8499999999999999E-2</c:v>
                </c:pt>
                <c:pt idx="925">
                  <c:v>1.8519999999999998E-2</c:v>
                </c:pt>
                <c:pt idx="926">
                  <c:v>1.8540000000000001E-2</c:v>
                </c:pt>
                <c:pt idx="927">
                  <c:v>1.856E-2</c:v>
                </c:pt>
                <c:pt idx="928">
                  <c:v>1.8579999999999999E-2</c:v>
                </c:pt>
                <c:pt idx="929">
                  <c:v>1.8599999999999998E-2</c:v>
                </c:pt>
                <c:pt idx="930">
                  <c:v>1.8620000000000001E-2</c:v>
                </c:pt>
                <c:pt idx="931">
                  <c:v>1.864E-2</c:v>
                </c:pt>
                <c:pt idx="932">
                  <c:v>1.866E-2</c:v>
                </c:pt>
                <c:pt idx="933">
                  <c:v>1.8679999999999999E-2</c:v>
                </c:pt>
                <c:pt idx="934">
                  <c:v>1.8700000000000001E-2</c:v>
                </c:pt>
                <c:pt idx="935">
                  <c:v>1.8720000000000001E-2</c:v>
                </c:pt>
                <c:pt idx="936">
                  <c:v>1.874E-2</c:v>
                </c:pt>
                <c:pt idx="937">
                  <c:v>1.8759999999999999E-2</c:v>
                </c:pt>
                <c:pt idx="938">
                  <c:v>1.8780000000000002E-2</c:v>
                </c:pt>
                <c:pt idx="939">
                  <c:v>1.8800000000000001E-2</c:v>
                </c:pt>
                <c:pt idx="940">
                  <c:v>1.882E-2</c:v>
                </c:pt>
                <c:pt idx="941">
                  <c:v>1.8839999999999999E-2</c:v>
                </c:pt>
                <c:pt idx="942">
                  <c:v>1.8859999999999998E-2</c:v>
                </c:pt>
                <c:pt idx="943">
                  <c:v>1.8880000000000001E-2</c:v>
                </c:pt>
                <c:pt idx="944">
                  <c:v>1.89E-2</c:v>
                </c:pt>
                <c:pt idx="945">
                  <c:v>1.8919999999999999E-2</c:v>
                </c:pt>
                <c:pt idx="946">
                  <c:v>1.8939999999999999E-2</c:v>
                </c:pt>
                <c:pt idx="947">
                  <c:v>1.8960000000000001E-2</c:v>
                </c:pt>
                <c:pt idx="948">
                  <c:v>1.898E-2</c:v>
                </c:pt>
                <c:pt idx="949">
                  <c:v>1.9E-2</c:v>
                </c:pt>
                <c:pt idx="950">
                  <c:v>1.9019999999999999E-2</c:v>
                </c:pt>
                <c:pt idx="951">
                  <c:v>1.9040000000000001E-2</c:v>
                </c:pt>
                <c:pt idx="952">
                  <c:v>1.9060000000000001E-2</c:v>
                </c:pt>
                <c:pt idx="953">
                  <c:v>1.908E-2</c:v>
                </c:pt>
                <c:pt idx="954">
                  <c:v>1.9099999999999999E-2</c:v>
                </c:pt>
                <c:pt idx="955">
                  <c:v>1.9120000000000002E-2</c:v>
                </c:pt>
                <c:pt idx="956">
                  <c:v>1.9140000000000001E-2</c:v>
                </c:pt>
                <c:pt idx="957">
                  <c:v>1.916E-2</c:v>
                </c:pt>
                <c:pt idx="958">
                  <c:v>1.9179999999999999E-2</c:v>
                </c:pt>
                <c:pt idx="959">
                  <c:v>1.9199999999999998E-2</c:v>
                </c:pt>
                <c:pt idx="960">
                  <c:v>1.9220000000000001E-2</c:v>
                </c:pt>
                <c:pt idx="961">
                  <c:v>1.924E-2</c:v>
                </c:pt>
                <c:pt idx="962">
                  <c:v>1.9259999999999999E-2</c:v>
                </c:pt>
                <c:pt idx="963">
                  <c:v>1.9279999999999999E-2</c:v>
                </c:pt>
                <c:pt idx="964">
                  <c:v>1.9300000000000001E-2</c:v>
                </c:pt>
                <c:pt idx="965">
                  <c:v>1.932E-2</c:v>
                </c:pt>
                <c:pt idx="966">
                  <c:v>1.934E-2</c:v>
                </c:pt>
                <c:pt idx="967">
                  <c:v>1.9359999999999999E-2</c:v>
                </c:pt>
                <c:pt idx="968">
                  <c:v>1.9380000000000001E-2</c:v>
                </c:pt>
                <c:pt idx="969">
                  <c:v>1.9400000000000001E-2</c:v>
                </c:pt>
                <c:pt idx="970">
                  <c:v>1.942E-2</c:v>
                </c:pt>
                <c:pt idx="971">
                  <c:v>1.9439999999999999E-2</c:v>
                </c:pt>
                <c:pt idx="972">
                  <c:v>1.9460000000000002E-2</c:v>
                </c:pt>
                <c:pt idx="973">
                  <c:v>1.9480000000000001E-2</c:v>
                </c:pt>
                <c:pt idx="974">
                  <c:v>1.95E-2</c:v>
                </c:pt>
                <c:pt idx="975">
                  <c:v>1.9519999999999999E-2</c:v>
                </c:pt>
                <c:pt idx="976">
                  <c:v>1.9539999999999998E-2</c:v>
                </c:pt>
                <c:pt idx="977">
                  <c:v>1.9560000000000001E-2</c:v>
                </c:pt>
                <c:pt idx="978">
                  <c:v>1.958E-2</c:v>
                </c:pt>
                <c:pt idx="979">
                  <c:v>1.9599999999999999E-2</c:v>
                </c:pt>
                <c:pt idx="980">
                  <c:v>1.9619999999999999E-2</c:v>
                </c:pt>
                <c:pt idx="981">
                  <c:v>1.9640000000000001E-2</c:v>
                </c:pt>
                <c:pt idx="982">
                  <c:v>1.966E-2</c:v>
                </c:pt>
                <c:pt idx="983">
                  <c:v>1.968E-2</c:v>
                </c:pt>
                <c:pt idx="984">
                  <c:v>1.9699999999999999E-2</c:v>
                </c:pt>
                <c:pt idx="985">
                  <c:v>1.9720000000000001E-2</c:v>
                </c:pt>
                <c:pt idx="986">
                  <c:v>1.9740000000000001E-2</c:v>
                </c:pt>
                <c:pt idx="987">
                  <c:v>1.976E-2</c:v>
                </c:pt>
                <c:pt idx="988">
                  <c:v>1.9779999999999999E-2</c:v>
                </c:pt>
                <c:pt idx="989">
                  <c:v>1.9800000000000002E-2</c:v>
                </c:pt>
                <c:pt idx="990">
                  <c:v>1.9820000000000001E-2</c:v>
                </c:pt>
                <c:pt idx="991">
                  <c:v>1.984E-2</c:v>
                </c:pt>
                <c:pt idx="992">
                  <c:v>1.9859999999999999E-2</c:v>
                </c:pt>
                <c:pt idx="993">
                  <c:v>1.9879999999999998E-2</c:v>
                </c:pt>
                <c:pt idx="994">
                  <c:v>1.9900000000000001E-2</c:v>
                </c:pt>
                <c:pt idx="995">
                  <c:v>1.992E-2</c:v>
                </c:pt>
                <c:pt idx="996">
                  <c:v>1.9939999999999999E-2</c:v>
                </c:pt>
                <c:pt idx="997">
                  <c:v>1.9959999999999999E-2</c:v>
                </c:pt>
                <c:pt idx="998">
                  <c:v>1.9980000000000001E-2</c:v>
                </c:pt>
              </c:numCache>
            </c:numRef>
          </c:xVal>
          <c:yVal>
            <c:numRef>
              <c:f>List2!$C$5:$C$999</c:f>
              <c:numCache>
                <c:formatCode>General</c:formatCode>
                <c:ptCount val="995"/>
                <c:pt idx="0">
                  <c:v>0</c:v>
                </c:pt>
                <c:pt idx="1">
                  <c:v>0</c:v>
                </c:pt>
                <c:pt idx="2">
                  <c:v>-8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-8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-8</c:v>
                </c:pt>
                <c:pt idx="23">
                  <c:v>-16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-8</c:v>
                </c:pt>
                <c:pt idx="30">
                  <c:v>-8</c:v>
                </c:pt>
                <c:pt idx="31">
                  <c:v>-8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-8</c:v>
                </c:pt>
                <c:pt idx="37">
                  <c:v>0</c:v>
                </c:pt>
                <c:pt idx="38">
                  <c:v>-8</c:v>
                </c:pt>
                <c:pt idx="39">
                  <c:v>8</c:v>
                </c:pt>
                <c:pt idx="40">
                  <c:v>0</c:v>
                </c:pt>
                <c:pt idx="41">
                  <c:v>8</c:v>
                </c:pt>
                <c:pt idx="42">
                  <c:v>0</c:v>
                </c:pt>
                <c:pt idx="43">
                  <c:v>-8</c:v>
                </c:pt>
                <c:pt idx="44">
                  <c:v>0</c:v>
                </c:pt>
                <c:pt idx="45">
                  <c:v>0</c:v>
                </c:pt>
                <c:pt idx="46">
                  <c:v>8</c:v>
                </c:pt>
                <c:pt idx="47">
                  <c:v>0</c:v>
                </c:pt>
                <c:pt idx="48">
                  <c:v>0</c:v>
                </c:pt>
                <c:pt idx="49">
                  <c:v>-8</c:v>
                </c:pt>
                <c:pt idx="50">
                  <c:v>0</c:v>
                </c:pt>
                <c:pt idx="51">
                  <c:v>-8</c:v>
                </c:pt>
                <c:pt idx="52">
                  <c:v>-8</c:v>
                </c:pt>
                <c:pt idx="53">
                  <c:v>-8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-8</c:v>
                </c:pt>
                <c:pt idx="58">
                  <c:v>0</c:v>
                </c:pt>
                <c:pt idx="59">
                  <c:v>-8</c:v>
                </c:pt>
                <c:pt idx="60">
                  <c:v>0</c:v>
                </c:pt>
                <c:pt idx="61">
                  <c:v>-8</c:v>
                </c:pt>
                <c:pt idx="62">
                  <c:v>0</c:v>
                </c:pt>
                <c:pt idx="63">
                  <c:v>-8</c:v>
                </c:pt>
                <c:pt idx="64">
                  <c:v>0</c:v>
                </c:pt>
                <c:pt idx="65">
                  <c:v>-8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8</c:v>
                </c:pt>
                <c:pt idx="71">
                  <c:v>8</c:v>
                </c:pt>
                <c:pt idx="72">
                  <c:v>0</c:v>
                </c:pt>
                <c:pt idx="73">
                  <c:v>-8</c:v>
                </c:pt>
                <c:pt idx="74">
                  <c:v>-8</c:v>
                </c:pt>
                <c:pt idx="75">
                  <c:v>0</c:v>
                </c:pt>
                <c:pt idx="76">
                  <c:v>8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-8</c:v>
                </c:pt>
                <c:pt idx="88">
                  <c:v>-8</c:v>
                </c:pt>
                <c:pt idx="89">
                  <c:v>-8</c:v>
                </c:pt>
                <c:pt idx="90">
                  <c:v>-8</c:v>
                </c:pt>
                <c:pt idx="91">
                  <c:v>0</c:v>
                </c:pt>
                <c:pt idx="92">
                  <c:v>8</c:v>
                </c:pt>
                <c:pt idx="93">
                  <c:v>0</c:v>
                </c:pt>
                <c:pt idx="94">
                  <c:v>0</c:v>
                </c:pt>
                <c:pt idx="95">
                  <c:v>-8</c:v>
                </c:pt>
                <c:pt idx="96">
                  <c:v>0</c:v>
                </c:pt>
                <c:pt idx="97">
                  <c:v>0</c:v>
                </c:pt>
                <c:pt idx="98">
                  <c:v>-8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-8</c:v>
                </c:pt>
                <c:pt idx="104">
                  <c:v>-8</c:v>
                </c:pt>
                <c:pt idx="105">
                  <c:v>-8</c:v>
                </c:pt>
                <c:pt idx="106">
                  <c:v>0</c:v>
                </c:pt>
                <c:pt idx="107">
                  <c:v>-8</c:v>
                </c:pt>
                <c:pt idx="108">
                  <c:v>8</c:v>
                </c:pt>
                <c:pt idx="109">
                  <c:v>0</c:v>
                </c:pt>
                <c:pt idx="110">
                  <c:v>0</c:v>
                </c:pt>
                <c:pt idx="111">
                  <c:v>-8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-8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8</c:v>
                </c:pt>
                <c:pt idx="127">
                  <c:v>-8</c:v>
                </c:pt>
                <c:pt idx="128">
                  <c:v>0</c:v>
                </c:pt>
                <c:pt idx="129">
                  <c:v>0</c:v>
                </c:pt>
                <c:pt idx="130">
                  <c:v>-8</c:v>
                </c:pt>
                <c:pt idx="131">
                  <c:v>0</c:v>
                </c:pt>
                <c:pt idx="132">
                  <c:v>-8</c:v>
                </c:pt>
                <c:pt idx="133">
                  <c:v>-8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-8</c:v>
                </c:pt>
                <c:pt idx="141">
                  <c:v>0</c:v>
                </c:pt>
                <c:pt idx="142">
                  <c:v>0</c:v>
                </c:pt>
                <c:pt idx="143">
                  <c:v>-8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-8</c:v>
                </c:pt>
                <c:pt idx="148">
                  <c:v>-8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8</c:v>
                </c:pt>
                <c:pt idx="153">
                  <c:v>0</c:v>
                </c:pt>
                <c:pt idx="154">
                  <c:v>-8</c:v>
                </c:pt>
                <c:pt idx="155">
                  <c:v>0</c:v>
                </c:pt>
                <c:pt idx="156">
                  <c:v>0</c:v>
                </c:pt>
                <c:pt idx="157">
                  <c:v>-8</c:v>
                </c:pt>
                <c:pt idx="158">
                  <c:v>-8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-8</c:v>
                </c:pt>
                <c:pt idx="163">
                  <c:v>-8</c:v>
                </c:pt>
                <c:pt idx="164">
                  <c:v>-8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-8</c:v>
                </c:pt>
                <c:pt idx="172">
                  <c:v>0</c:v>
                </c:pt>
                <c:pt idx="173">
                  <c:v>-8</c:v>
                </c:pt>
                <c:pt idx="174">
                  <c:v>0</c:v>
                </c:pt>
                <c:pt idx="175">
                  <c:v>0</c:v>
                </c:pt>
                <c:pt idx="176">
                  <c:v>-8</c:v>
                </c:pt>
                <c:pt idx="177">
                  <c:v>-8</c:v>
                </c:pt>
                <c:pt idx="178">
                  <c:v>-8</c:v>
                </c:pt>
                <c:pt idx="179">
                  <c:v>0</c:v>
                </c:pt>
                <c:pt idx="180">
                  <c:v>-8</c:v>
                </c:pt>
                <c:pt idx="181">
                  <c:v>-8</c:v>
                </c:pt>
                <c:pt idx="182">
                  <c:v>0</c:v>
                </c:pt>
                <c:pt idx="183">
                  <c:v>-8</c:v>
                </c:pt>
                <c:pt idx="184">
                  <c:v>-8</c:v>
                </c:pt>
                <c:pt idx="185">
                  <c:v>-8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-8</c:v>
                </c:pt>
                <c:pt idx="190">
                  <c:v>0</c:v>
                </c:pt>
                <c:pt idx="191">
                  <c:v>0</c:v>
                </c:pt>
                <c:pt idx="192">
                  <c:v>-8</c:v>
                </c:pt>
                <c:pt idx="193">
                  <c:v>0</c:v>
                </c:pt>
                <c:pt idx="194">
                  <c:v>0</c:v>
                </c:pt>
                <c:pt idx="195">
                  <c:v>-8</c:v>
                </c:pt>
                <c:pt idx="196">
                  <c:v>-16</c:v>
                </c:pt>
                <c:pt idx="197">
                  <c:v>0</c:v>
                </c:pt>
                <c:pt idx="198">
                  <c:v>0</c:v>
                </c:pt>
                <c:pt idx="199">
                  <c:v>-8</c:v>
                </c:pt>
                <c:pt idx="200">
                  <c:v>0</c:v>
                </c:pt>
                <c:pt idx="201">
                  <c:v>-8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-8</c:v>
                </c:pt>
                <c:pt idx="210">
                  <c:v>0</c:v>
                </c:pt>
                <c:pt idx="211">
                  <c:v>-8</c:v>
                </c:pt>
                <c:pt idx="212">
                  <c:v>8</c:v>
                </c:pt>
                <c:pt idx="213">
                  <c:v>0</c:v>
                </c:pt>
                <c:pt idx="214">
                  <c:v>-8</c:v>
                </c:pt>
                <c:pt idx="215">
                  <c:v>0</c:v>
                </c:pt>
                <c:pt idx="216">
                  <c:v>-8</c:v>
                </c:pt>
                <c:pt idx="217">
                  <c:v>8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8</c:v>
                </c:pt>
                <c:pt idx="222">
                  <c:v>0</c:v>
                </c:pt>
                <c:pt idx="223">
                  <c:v>0</c:v>
                </c:pt>
                <c:pt idx="224">
                  <c:v>-8</c:v>
                </c:pt>
                <c:pt idx="225">
                  <c:v>0</c:v>
                </c:pt>
                <c:pt idx="226">
                  <c:v>0</c:v>
                </c:pt>
                <c:pt idx="227">
                  <c:v>8</c:v>
                </c:pt>
                <c:pt idx="228">
                  <c:v>-8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-8</c:v>
                </c:pt>
                <c:pt idx="234">
                  <c:v>8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-8</c:v>
                </c:pt>
                <c:pt idx="240">
                  <c:v>-8</c:v>
                </c:pt>
                <c:pt idx="241">
                  <c:v>0</c:v>
                </c:pt>
                <c:pt idx="242">
                  <c:v>0</c:v>
                </c:pt>
                <c:pt idx="243">
                  <c:v>8</c:v>
                </c:pt>
                <c:pt idx="244">
                  <c:v>-8</c:v>
                </c:pt>
                <c:pt idx="245">
                  <c:v>0</c:v>
                </c:pt>
                <c:pt idx="246">
                  <c:v>0</c:v>
                </c:pt>
                <c:pt idx="247">
                  <c:v>-24</c:v>
                </c:pt>
                <c:pt idx="248">
                  <c:v>-336</c:v>
                </c:pt>
                <c:pt idx="249">
                  <c:v>1000</c:v>
                </c:pt>
                <c:pt idx="250">
                  <c:v>-1000</c:v>
                </c:pt>
                <c:pt idx="251">
                  <c:v>456</c:v>
                </c:pt>
                <c:pt idx="252">
                  <c:v>640</c:v>
                </c:pt>
                <c:pt idx="253">
                  <c:v>-920</c:v>
                </c:pt>
                <c:pt idx="254">
                  <c:v>392</c:v>
                </c:pt>
                <c:pt idx="255">
                  <c:v>-184</c:v>
                </c:pt>
                <c:pt idx="256">
                  <c:v>616</c:v>
                </c:pt>
                <c:pt idx="257">
                  <c:v>-1000</c:v>
                </c:pt>
                <c:pt idx="258">
                  <c:v>920</c:v>
                </c:pt>
                <c:pt idx="259">
                  <c:v>200</c:v>
                </c:pt>
                <c:pt idx="260">
                  <c:v>-984</c:v>
                </c:pt>
                <c:pt idx="261">
                  <c:v>744</c:v>
                </c:pt>
                <c:pt idx="262">
                  <c:v>120</c:v>
                </c:pt>
                <c:pt idx="263">
                  <c:v>-328</c:v>
                </c:pt>
                <c:pt idx="264">
                  <c:v>-336</c:v>
                </c:pt>
                <c:pt idx="265">
                  <c:v>848</c:v>
                </c:pt>
                <c:pt idx="266">
                  <c:v>-520</c:v>
                </c:pt>
                <c:pt idx="267">
                  <c:v>-392</c:v>
                </c:pt>
                <c:pt idx="268">
                  <c:v>728</c:v>
                </c:pt>
                <c:pt idx="269">
                  <c:v>-288</c:v>
                </c:pt>
                <c:pt idx="270">
                  <c:v>-352</c:v>
                </c:pt>
                <c:pt idx="271">
                  <c:v>144</c:v>
                </c:pt>
                <c:pt idx="272">
                  <c:v>744</c:v>
                </c:pt>
                <c:pt idx="273">
                  <c:v>-1000</c:v>
                </c:pt>
                <c:pt idx="274">
                  <c:v>360</c:v>
                </c:pt>
                <c:pt idx="275">
                  <c:v>664</c:v>
                </c:pt>
                <c:pt idx="276">
                  <c:v>-912</c:v>
                </c:pt>
                <c:pt idx="277">
                  <c:v>272</c:v>
                </c:pt>
                <c:pt idx="278">
                  <c:v>200</c:v>
                </c:pt>
                <c:pt idx="279">
                  <c:v>72</c:v>
                </c:pt>
                <c:pt idx="280">
                  <c:v>-752</c:v>
                </c:pt>
                <c:pt idx="281">
                  <c:v>712</c:v>
                </c:pt>
                <c:pt idx="282">
                  <c:v>104</c:v>
                </c:pt>
                <c:pt idx="283">
                  <c:v>-824</c:v>
                </c:pt>
                <c:pt idx="284">
                  <c:v>600</c:v>
                </c:pt>
                <c:pt idx="285">
                  <c:v>320</c:v>
                </c:pt>
                <c:pt idx="286">
                  <c:v>-648</c:v>
                </c:pt>
                <c:pt idx="287">
                  <c:v>24</c:v>
                </c:pt>
                <c:pt idx="288">
                  <c:v>728</c:v>
                </c:pt>
                <c:pt idx="289">
                  <c:v>-632</c:v>
                </c:pt>
                <c:pt idx="290">
                  <c:v>-176</c:v>
                </c:pt>
                <c:pt idx="291">
                  <c:v>624</c:v>
                </c:pt>
                <c:pt idx="292">
                  <c:v>-288</c:v>
                </c:pt>
                <c:pt idx="293">
                  <c:v>-432</c:v>
                </c:pt>
                <c:pt idx="294">
                  <c:v>392</c:v>
                </c:pt>
                <c:pt idx="295">
                  <c:v>392</c:v>
                </c:pt>
                <c:pt idx="296">
                  <c:v>-856</c:v>
                </c:pt>
                <c:pt idx="297">
                  <c:v>360</c:v>
                </c:pt>
                <c:pt idx="298">
                  <c:v>648</c:v>
                </c:pt>
                <c:pt idx="299">
                  <c:v>-928</c:v>
                </c:pt>
                <c:pt idx="300">
                  <c:v>288</c:v>
                </c:pt>
                <c:pt idx="301">
                  <c:v>400</c:v>
                </c:pt>
                <c:pt idx="302">
                  <c:v>-296</c:v>
                </c:pt>
                <c:pt idx="303">
                  <c:v>-432</c:v>
                </c:pt>
                <c:pt idx="304">
                  <c:v>624</c:v>
                </c:pt>
                <c:pt idx="305">
                  <c:v>-80</c:v>
                </c:pt>
                <c:pt idx="306">
                  <c:v>-656</c:v>
                </c:pt>
                <c:pt idx="307">
                  <c:v>552</c:v>
                </c:pt>
                <c:pt idx="308">
                  <c:v>288</c:v>
                </c:pt>
                <c:pt idx="309">
                  <c:v>-728</c:v>
                </c:pt>
                <c:pt idx="310">
                  <c:v>200</c:v>
                </c:pt>
                <c:pt idx="311">
                  <c:v>680</c:v>
                </c:pt>
                <c:pt idx="312">
                  <c:v>-760</c:v>
                </c:pt>
                <c:pt idx="313">
                  <c:v>24</c:v>
                </c:pt>
                <c:pt idx="314">
                  <c:v>584</c:v>
                </c:pt>
                <c:pt idx="315">
                  <c:v>-392</c:v>
                </c:pt>
                <c:pt idx="316">
                  <c:v>-368</c:v>
                </c:pt>
                <c:pt idx="317">
                  <c:v>512</c:v>
                </c:pt>
                <c:pt idx="318">
                  <c:v>96</c:v>
                </c:pt>
                <c:pt idx="319">
                  <c:v>-688</c:v>
                </c:pt>
                <c:pt idx="320">
                  <c:v>392</c:v>
                </c:pt>
                <c:pt idx="321">
                  <c:v>528</c:v>
                </c:pt>
                <c:pt idx="322">
                  <c:v>-904</c:v>
                </c:pt>
                <c:pt idx="323">
                  <c:v>320</c:v>
                </c:pt>
                <c:pt idx="324">
                  <c:v>528</c:v>
                </c:pt>
                <c:pt idx="325">
                  <c:v>-544</c:v>
                </c:pt>
                <c:pt idx="326">
                  <c:v>-168</c:v>
                </c:pt>
                <c:pt idx="327">
                  <c:v>592</c:v>
                </c:pt>
                <c:pt idx="328">
                  <c:v>-248</c:v>
                </c:pt>
                <c:pt idx="329">
                  <c:v>-520</c:v>
                </c:pt>
                <c:pt idx="330">
                  <c:v>584</c:v>
                </c:pt>
                <c:pt idx="331">
                  <c:v>112</c:v>
                </c:pt>
                <c:pt idx="332">
                  <c:v>-672</c:v>
                </c:pt>
                <c:pt idx="333">
                  <c:v>288</c:v>
                </c:pt>
                <c:pt idx="334">
                  <c:v>616</c:v>
                </c:pt>
                <c:pt idx="335">
                  <c:v>-824</c:v>
                </c:pt>
                <c:pt idx="336">
                  <c:v>176</c:v>
                </c:pt>
                <c:pt idx="337">
                  <c:v>592</c:v>
                </c:pt>
                <c:pt idx="338">
                  <c:v>-520</c:v>
                </c:pt>
                <c:pt idx="339">
                  <c:v>-232</c:v>
                </c:pt>
                <c:pt idx="340">
                  <c:v>584</c:v>
                </c:pt>
                <c:pt idx="341">
                  <c:v>-144</c:v>
                </c:pt>
                <c:pt idx="342">
                  <c:v>-536</c:v>
                </c:pt>
                <c:pt idx="343">
                  <c:v>464</c:v>
                </c:pt>
                <c:pt idx="344">
                  <c:v>336</c:v>
                </c:pt>
                <c:pt idx="345">
                  <c:v>-808</c:v>
                </c:pt>
                <c:pt idx="346">
                  <c:v>336</c:v>
                </c:pt>
                <c:pt idx="347">
                  <c:v>584</c:v>
                </c:pt>
                <c:pt idx="348">
                  <c:v>-712</c:v>
                </c:pt>
                <c:pt idx="349">
                  <c:v>32</c:v>
                </c:pt>
                <c:pt idx="350">
                  <c:v>584</c:v>
                </c:pt>
                <c:pt idx="351">
                  <c:v>-400</c:v>
                </c:pt>
                <c:pt idx="352">
                  <c:v>-376</c:v>
                </c:pt>
                <c:pt idx="353">
                  <c:v>624</c:v>
                </c:pt>
                <c:pt idx="354">
                  <c:v>-88</c:v>
                </c:pt>
                <c:pt idx="355">
                  <c:v>-552</c:v>
                </c:pt>
                <c:pt idx="356">
                  <c:v>368</c:v>
                </c:pt>
                <c:pt idx="357">
                  <c:v>464</c:v>
                </c:pt>
                <c:pt idx="358">
                  <c:v>-816</c:v>
                </c:pt>
                <c:pt idx="359">
                  <c:v>272</c:v>
                </c:pt>
                <c:pt idx="360">
                  <c:v>608</c:v>
                </c:pt>
                <c:pt idx="361">
                  <c:v>-648</c:v>
                </c:pt>
                <c:pt idx="362">
                  <c:v>-80</c:v>
                </c:pt>
                <c:pt idx="363">
                  <c:v>608</c:v>
                </c:pt>
                <c:pt idx="364">
                  <c:v>-328</c:v>
                </c:pt>
                <c:pt idx="365">
                  <c:v>-408</c:v>
                </c:pt>
                <c:pt idx="366">
                  <c:v>552</c:v>
                </c:pt>
                <c:pt idx="367">
                  <c:v>88</c:v>
                </c:pt>
                <c:pt idx="368">
                  <c:v>-664</c:v>
                </c:pt>
                <c:pt idx="369">
                  <c:v>360</c:v>
                </c:pt>
                <c:pt idx="370">
                  <c:v>520</c:v>
                </c:pt>
                <c:pt idx="371">
                  <c:v>-784</c:v>
                </c:pt>
                <c:pt idx="372">
                  <c:v>184</c:v>
                </c:pt>
                <c:pt idx="373">
                  <c:v>576</c:v>
                </c:pt>
                <c:pt idx="374">
                  <c:v>-536</c:v>
                </c:pt>
                <c:pt idx="375">
                  <c:v>-232</c:v>
                </c:pt>
                <c:pt idx="376">
                  <c:v>664</c:v>
                </c:pt>
                <c:pt idx="377">
                  <c:v>-280</c:v>
                </c:pt>
                <c:pt idx="378">
                  <c:v>-440</c:v>
                </c:pt>
                <c:pt idx="379">
                  <c:v>448</c:v>
                </c:pt>
                <c:pt idx="380">
                  <c:v>232</c:v>
                </c:pt>
                <c:pt idx="381">
                  <c:v>-728</c:v>
                </c:pt>
                <c:pt idx="382">
                  <c:v>336</c:v>
                </c:pt>
                <c:pt idx="383">
                  <c:v>560</c:v>
                </c:pt>
                <c:pt idx="384">
                  <c:v>-736</c:v>
                </c:pt>
                <c:pt idx="385">
                  <c:v>80</c:v>
                </c:pt>
                <c:pt idx="386">
                  <c:v>616</c:v>
                </c:pt>
                <c:pt idx="387">
                  <c:v>-472</c:v>
                </c:pt>
                <c:pt idx="388">
                  <c:v>-296</c:v>
                </c:pt>
                <c:pt idx="389">
                  <c:v>624</c:v>
                </c:pt>
                <c:pt idx="390">
                  <c:v>-176</c:v>
                </c:pt>
                <c:pt idx="391">
                  <c:v>-520</c:v>
                </c:pt>
                <c:pt idx="392">
                  <c:v>400</c:v>
                </c:pt>
                <c:pt idx="393">
                  <c:v>368</c:v>
                </c:pt>
                <c:pt idx="394">
                  <c:v>-768</c:v>
                </c:pt>
                <c:pt idx="395">
                  <c:v>288</c:v>
                </c:pt>
                <c:pt idx="396">
                  <c:v>552</c:v>
                </c:pt>
                <c:pt idx="397">
                  <c:v>-648</c:v>
                </c:pt>
                <c:pt idx="398">
                  <c:v>-72</c:v>
                </c:pt>
                <c:pt idx="399">
                  <c:v>672</c:v>
                </c:pt>
                <c:pt idx="400">
                  <c:v>-424</c:v>
                </c:pt>
                <c:pt idx="401">
                  <c:v>-336</c:v>
                </c:pt>
                <c:pt idx="402">
                  <c:v>544</c:v>
                </c:pt>
                <c:pt idx="403">
                  <c:v>-24</c:v>
                </c:pt>
                <c:pt idx="404">
                  <c:v>-600</c:v>
                </c:pt>
                <c:pt idx="405">
                  <c:v>376</c:v>
                </c:pt>
                <c:pt idx="406">
                  <c:v>456</c:v>
                </c:pt>
                <c:pt idx="407">
                  <c:v>-760</c:v>
                </c:pt>
                <c:pt idx="408">
                  <c:v>208</c:v>
                </c:pt>
                <c:pt idx="409">
                  <c:v>584</c:v>
                </c:pt>
                <c:pt idx="410">
                  <c:v>-568</c:v>
                </c:pt>
                <c:pt idx="411">
                  <c:v>-176</c:v>
                </c:pt>
                <c:pt idx="412">
                  <c:v>680</c:v>
                </c:pt>
                <c:pt idx="413">
                  <c:v>-360</c:v>
                </c:pt>
                <c:pt idx="414">
                  <c:v>-392</c:v>
                </c:pt>
                <c:pt idx="415">
                  <c:v>480</c:v>
                </c:pt>
                <c:pt idx="416">
                  <c:v>136</c:v>
                </c:pt>
                <c:pt idx="417">
                  <c:v>-680</c:v>
                </c:pt>
                <c:pt idx="418">
                  <c:v>360</c:v>
                </c:pt>
                <c:pt idx="419">
                  <c:v>480</c:v>
                </c:pt>
                <c:pt idx="420">
                  <c:v>-704</c:v>
                </c:pt>
                <c:pt idx="421">
                  <c:v>88</c:v>
                </c:pt>
                <c:pt idx="422">
                  <c:v>640</c:v>
                </c:pt>
                <c:pt idx="423">
                  <c:v>-520</c:v>
                </c:pt>
                <c:pt idx="424">
                  <c:v>-240</c:v>
                </c:pt>
                <c:pt idx="425">
                  <c:v>648</c:v>
                </c:pt>
                <c:pt idx="426">
                  <c:v>-256</c:v>
                </c:pt>
                <c:pt idx="427">
                  <c:v>-464</c:v>
                </c:pt>
                <c:pt idx="428">
                  <c:v>440</c:v>
                </c:pt>
                <c:pt idx="429">
                  <c:v>264</c:v>
                </c:pt>
                <c:pt idx="430">
                  <c:v>-728</c:v>
                </c:pt>
                <c:pt idx="431">
                  <c:v>312</c:v>
                </c:pt>
                <c:pt idx="432">
                  <c:v>504</c:v>
                </c:pt>
                <c:pt idx="433">
                  <c:v>-632</c:v>
                </c:pt>
                <c:pt idx="434">
                  <c:v>-32</c:v>
                </c:pt>
                <c:pt idx="435">
                  <c:v>688</c:v>
                </c:pt>
                <c:pt idx="436">
                  <c:v>-496</c:v>
                </c:pt>
                <c:pt idx="437">
                  <c:v>-288</c:v>
                </c:pt>
                <c:pt idx="438">
                  <c:v>584</c:v>
                </c:pt>
                <c:pt idx="439">
                  <c:v>-112</c:v>
                </c:pt>
                <c:pt idx="440">
                  <c:v>-552</c:v>
                </c:pt>
                <c:pt idx="441">
                  <c:v>416</c:v>
                </c:pt>
                <c:pt idx="442">
                  <c:v>344</c:v>
                </c:pt>
                <c:pt idx="443">
                  <c:v>-720</c:v>
                </c:pt>
                <c:pt idx="444">
                  <c:v>224</c:v>
                </c:pt>
                <c:pt idx="445">
                  <c:v>560</c:v>
                </c:pt>
                <c:pt idx="446">
                  <c:v>-584</c:v>
                </c:pt>
                <c:pt idx="447">
                  <c:v>-128</c:v>
                </c:pt>
                <c:pt idx="448">
                  <c:v>704</c:v>
                </c:pt>
                <c:pt idx="449">
                  <c:v>-432</c:v>
                </c:pt>
                <c:pt idx="450">
                  <c:v>-344</c:v>
                </c:pt>
                <c:pt idx="451">
                  <c:v>512</c:v>
                </c:pt>
                <c:pt idx="452">
                  <c:v>48</c:v>
                </c:pt>
                <c:pt idx="453">
                  <c:v>-632</c:v>
                </c:pt>
                <c:pt idx="454">
                  <c:v>392</c:v>
                </c:pt>
                <c:pt idx="455">
                  <c:v>392</c:v>
                </c:pt>
                <c:pt idx="456">
                  <c:v>-672</c:v>
                </c:pt>
                <c:pt idx="457">
                  <c:v>112</c:v>
                </c:pt>
                <c:pt idx="458">
                  <c:v>640</c:v>
                </c:pt>
                <c:pt idx="459">
                  <c:v>-560</c:v>
                </c:pt>
                <c:pt idx="460">
                  <c:v>-184</c:v>
                </c:pt>
                <c:pt idx="461">
                  <c:v>656</c:v>
                </c:pt>
                <c:pt idx="462">
                  <c:v>-328</c:v>
                </c:pt>
                <c:pt idx="463">
                  <c:v>-408</c:v>
                </c:pt>
                <c:pt idx="464">
                  <c:v>488</c:v>
                </c:pt>
                <c:pt idx="465">
                  <c:v>160</c:v>
                </c:pt>
                <c:pt idx="466">
                  <c:v>-680</c:v>
                </c:pt>
                <c:pt idx="467">
                  <c:v>336</c:v>
                </c:pt>
                <c:pt idx="468">
                  <c:v>448</c:v>
                </c:pt>
                <c:pt idx="469">
                  <c:v>-624</c:v>
                </c:pt>
                <c:pt idx="470">
                  <c:v>0</c:v>
                </c:pt>
                <c:pt idx="471">
                  <c:v>688</c:v>
                </c:pt>
                <c:pt idx="472">
                  <c:v>-536</c:v>
                </c:pt>
                <c:pt idx="473">
                  <c:v>-240</c:v>
                </c:pt>
                <c:pt idx="474">
                  <c:v>608</c:v>
                </c:pt>
                <c:pt idx="475">
                  <c:v>-184</c:v>
                </c:pt>
                <c:pt idx="476">
                  <c:v>-512</c:v>
                </c:pt>
                <c:pt idx="477">
                  <c:v>456</c:v>
                </c:pt>
                <c:pt idx="478">
                  <c:v>240</c:v>
                </c:pt>
                <c:pt idx="479">
                  <c:v>-664</c:v>
                </c:pt>
                <c:pt idx="480">
                  <c:v>256</c:v>
                </c:pt>
                <c:pt idx="481">
                  <c:v>528</c:v>
                </c:pt>
                <c:pt idx="482">
                  <c:v>-592</c:v>
                </c:pt>
                <c:pt idx="483">
                  <c:v>-88</c:v>
                </c:pt>
                <c:pt idx="484">
                  <c:v>688</c:v>
                </c:pt>
                <c:pt idx="485">
                  <c:v>-472</c:v>
                </c:pt>
                <c:pt idx="486">
                  <c:v>-296</c:v>
                </c:pt>
                <c:pt idx="487">
                  <c:v>560</c:v>
                </c:pt>
                <c:pt idx="488">
                  <c:v>-48</c:v>
                </c:pt>
                <c:pt idx="489">
                  <c:v>-592</c:v>
                </c:pt>
                <c:pt idx="490">
                  <c:v>432</c:v>
                </c:pt>
                <c:pt idx="491">
                  <c:v>296</c:v>
                </c:pt>
                <c:pt idx="492">
                  <c:v>-632</c:v>
                </c:pt>
                <c:pt idx="493">
                  <c:v>136</c:v>
                </c:pt>
                <c:pt idx="494">
                  <c:v>616</c:v>
                </c:pt>
                <c:pt idx="495">
                  <c:v>-584</c:v>
                </c:pt>
                <c:pt idx="496">
                  <c:v>-136</c:v>
                </c:pt>
                <c:pt idx="497">
                  <c:v>664</c:v>
                </c:pt>
                <c:pt idx="498">
                  <c:v>-368</c:v>
                </c:pt>
                <c:pt idx="499">
                  <c:v>-376</c:v>
                </c:pt>
                <c:pt idx="500">
                  <c:v>520</c:v>
                </c:pt>
                <c:pt idx="501">
                  <c:v>56</c:v>
                </c:pt>
                <c:pt idx="502">
                  <c:v>-632</c:v>
                </c:pt>
                <c:pt idx="503">
                  <c:v>376</c:v>
                </c:pt>
                <c:pt idx="504">
                  <c:v>376</c:v>
                </c:pt>
                <c:pt idx="505">
                  <c:v>-600</c:v>
                </c:pt>
                <c:pt idx="506">
                  <c:v>32</c:v>
                </c:pt>
                <c:pt idx="507">
                  <c:v>656</c:v>
                </c:pt>
                <c:pt idx="508">
                  <c:v>-560</c:v>
                </c:pt>
                <c:pt idx="509">
                  <c:v>-192</c:v>
                </c:pt>
                <c:pt idx="510">
                  <c:v>624</c:v>
                </c:pt>
                <c:pt idx="511">
                  <c:v>-248</c:v>
                </c:pt>
                <c:pt idx="512">
                  <c:v>-480</c:v>
                </c:pt>
                <c:pt idx="513">
                  <c:v>512</c:v>
                </c:pt>
                <c:pt idx="514">
                  <c:v>120</c:v>
                </c:pt>
                <c:pt idx="515">
                  <c:v>-632</c:v>
                </c:pt>
                <c:pt idx="516">
                  <c:v>296</c:v>
                </c:pt>
                <c:pt idx="517">
                  <c:v>464</c:v>
                </c:pt>
                <c:pt idx="518">
                  <c:v>-592</c:v>
                </c:pt>
                <c:pt idx="519">
                  <c:v>-40</c:v>
                </c:pt>
                <c:pt idx="520">
                  <c:v>680</c:v>
                </c:pt>
                <c:pt idx="521">
                  <c:v>-504</c:v>
                </c:pt>
                <c:pt idx="522">
                  <c:v>-248</c:v>
                </c:pt>
                <c:pt idx="523">
                  <c:v>584</c:v>
                </c:pt>
                <c:pt idx="524">
                  <c:v>-128</c:v>
                </c:pt>
                <c:pt idx="525">
                  <c:v>-552</c:v>
                </c:pt>
                <c:pt idx="526">
                  <c:v>496</c:v>
                </c:pt>
                <c:pt idx="527">
                  <c:v>200</c:v>
                </c:pt>
                <c:pt idx="528">
                  <c:v>-600</c:v>
                </c:pt>
                <c:pt idx="529">
                  <c:v>176</c:v>
                </c:pt>
                <c:pt idx="530">
                  <c:v>560</c:v>
                </c:pt>
                <c:pt idx="531">
                  <c:v>-592</c:v>
                </c:pt>
                <c:pt idx="532">
                  <c:v>-88</c:v>
                </c:pt>
                <c:pt idx="533">
                  <c:v>664</c:v>
                </c:pt>
                <c:pt idx="534">
                  <c:v>-400</c:v>
                </c:pt>
                <c:pt idx="535">
                  <c:v>-344</c:v>
                </c:pt>
                <c:pt idx="536">
                  <c:v>560</c:v>
                </c:pt>
                <c:pt idx="537">
                  <c:v>-48</c:v>
                </c:pt>
                <c:pt idx="538">
                  <c:v>-592</c:v>
                </c:pt>
                <c:pt idx="539">
                  <c:v>424</c:v>
                </c:pt>
                <c:pt idx="540">
                  <c:v>288</c:v>
                </c:pt>
                <c:pt idx="541">
                  <c:v>-592</c:v>
                </c:pt>
                <c:pt idx="542">
                  <c:v>72</c:v>
                </c:pt>
                <c:pt idx="543">
                  <c:v>624</c:v>
                </c:pt>
                <c:pt idx="544">
                  <c:v>-576</c:v>
                </c:pt>
                <c:pt idx="545">
                  <c:v>-136</c:v>
                </c:pt>
                <c:pt idx="546">
                  <c:v>624</c:v>
                </c:pt>
                <c:pt idx="547">
                  <c:v>-296</c:v>
                </c:pt>
                <c:pt idx="548">
                  <c:v>-440</c:v>
                </c:pt>
                <c:pt idx="549">
                  <c:v>560</c:v>
                </c:pt>
                <c:pt idx="550">
                  <c:v>24</c:v>
                </c:pt>
                <c:pt idx="551">
                  <c:v>-584</c:v>
                </c:pt>
                <c:pt idx="552">
                  <c:v>336</c:v>
                </c:pt>
                <c:pt idx="553">
                  <c:v>392</c:v>
                </c:pt>
                <c:pt idx="554">
                  <c:v>-592</c:v>
                </c:pt>
                <c:pt idx="555">
                  <c:v>24</c:v>
                </c:pt>
                <c:pt idx="556">
                  <c:v>648</c:v>
                </c:pt>
                <c:pt idx="557">
                  <c:v>-520</c:v>
                </c:pt>
                <c:pt idx="558">
                  <c:v>-216</c:v>
                </c:pt>
                <c:pt idx="559">
                  <c:v>600</c:v>
                </c:pt>
                <c:pt idx="560">
                  <c:v>-208</c:v>
                </c:pt>
                <c:pt idx="561">
                  <c:v>-520</c:v>
                </c:pt>
                <c:pt idx="562">
                  <c:v>528</c:v>
                </c:pt>
                <c:pt idx="563">
                  <c:v>96</c:v>
                </c:pt>
                <c:pt idx="564">
                  <c:v>-584</c:v>
                </c:pt>
                <c:pt idx="565">
                  <c:v>224</c:v>
                </c:pt>
                <c:pt idx="566">
                  <c:v>496</c:v>
                </c:pt>
                <c:pt idx="567">
                  <c:v>-600</c:v>
                </c:pt>
                <c:pt idx="568">
                  <c:v>-24</c:v>
                </c:pt>
                <c:pt idx="569">
                  <c:v>640</c:v>
                </c:pt>
                <c:pt idx="570">
                  <c:v>-432</c:v>
                </c:pt>
                <c:pt idx="571">
                  <c:v>-312</c:v>
                </c:pt>
                <c:pt idx="572">
                  <c:v>608</c:v>
                </c:pt>
                <c:pt idx="573">
                  <c:v>-128</c:v>
                </c:pt>
                <c:pt idx="574">
                  <c:v>-552</c:v>
                </c:pt>
                <c:pt idx="575">
                  <c:v>472</c:v>
                </c:pt>
                <c:pt idx="576">
                  <c:v>192</c:v>
                </c:pt>
                <c:pt idx="577">
                  <c:v>-576</c:v>
                </c:pt>
                <c:pt idx="578">
                  <c:v>136</c:v>
                </c:pt>
                <c:pt idx="579">
                  <c:v>568</c:v>
                </c:pt>
                <c:pt idx="580">
                  <c:v>-584</c:v>
                </c:pt>
                <c:pt idx="581">
                  <c:v>-88</c:v>
                </c:pt>
                <c:pt idx="582">
                  <c:v>624</c:v>
                </c:pt>
                <c:pt idx="583">
                  <c:v>-344</c:v>
                </c:pt>
                <c:pt idx="584">
                  <c:v>-408</c:v>
                </c:pt>
                <c:pt idx="585">
                  <c:v>600</c:v>
                </c:pt>
                <c:pt idx="586">
                  <c:v>-72</c:v>
                </c:pt>
                <c:pt idx="587">
                  <c:v>-560</c:v>
                </c:pt>
                <c:pt idx="588">
                  <c:v>368</c:v>
                </c:pt>
                <c:pt idx="589">
                  <c:v>304</c:v>
                </c:pt>
                <c:pt idx="590">
                  <c:v>-584</c:v>
                </c:pt>
                <c:pt idx="591">
                  <c:v>80</c:v>
                </c:pt>
                <c:pt idx="592">
                  <c:v>608</c:v>
                </c:pt>
                <c:pt idx="593">
                  <c:v>-528</c:v>
                </c:pt>
                <c:pt idx="594">
                  <c:v>-168</c:v>
                </c:pt>
                <c:pt idx="595">
                  <c:v>616</c:v>
                </c:pt>
                <c:pt idx="596">
                  <c:v>-264</c:v>
                </c:pt>
                <c:pt idx="597">
                  <c:v>-472</c:v>
                </c:pt>
                <c:pt idx="598">
                  <c:v>584</c:v>
                </c:pt>
                <c:pt idx="599">
                  <c:v>8</c:v>
                </c:pt>
                <c:pt idx="600">
                  <c:v>-552</c:v>
                </c:pt>
                <c:pt idx="601">
                  <c:v>272</c:v>
                </c:pt>
                <c:pt idx="602">
                  <c:v>424</c:v>
                </c:pt>
                <c:pt idx="603">
                  <c:v>-592</c:v>
                </c:pt>
                <c:pt idx="604">
                  <c:v>32</c:v>
                </c:pt>
                <c:pt idx="605">
                  <c:v>608</c:v>
                </c:pt>
                <c:pt idx="606">
                  <c:v>-456</c:v>
                </c:pt>
                <c:pt idx="607">
                  <c:v>-264</c:v>
                </c:pt>
                <c:pt idx="608">
                  <c:v>624</c:v>
                </c:pt>
                <c:pt idx="609">
                  <c:v>-192</c:v>
                </c:pt>
                <c:pt idx="610">
                  <c:v>-512</c:v>
                </c:pt>
                <c:pt idx="611">
                  <c:v>504</c:v>
                </c:pt>
                <c:pt idx="612">
                  <c:v>112</c:v>
                </c:pt>
                <c:pt idx="613">
                  <c:v>-560</c:v>
                </c:pt>
                <c:pt idx="614">
                  <c:v>200</c:v>
                </c:pt>
                <c:pt idx="615">
                  <c:v>496</c:v>
                </c:pt>
                <c:pt idx="616">
                  <c:v>-592</c:v>
                </c:pt>
                <c:pt idx="617">
                  <c:v>-32</c:v>
                </c:pt>
                <c:pt idx="618">
                  <c:v>608</c:v>
                </c:pt>
                <c:pt idx="619">
                  <c:v>-368</c:v>
                </c:pt>
                <c:pt idx="620">
                  <c:v>-360</c:v>
                </c:pt>
                <c:pt idx="621">
                  <c:v>632</c:v>
                </c:pt>
                <c:pt idx="622">
                  <c:v>-144</c:v>
                </c:pt>
                <c:pt idx="623">
                  <c:v>-520</c:v>
                </c:pt>
                <c:pt idx="624">
                  <c:v>424</c:v>
                </c:pt>
                <c:pt idx="625">
                  <c:v>232</c:v>
                </c:pt>
                <c:pt idx="626">
                  <c:v>-592</c:v>
                </c:pt>
                <c:pt idx="627">
                  <c:v>144</c:v>
                </c:pt>
                <c:pt idx="628">
                  <c:v>544</c:v>
                </c:pt>
                <c:pt idx="629">
                  <c:v>-536</c:v>
                </c:pt>
                <c:pt idx="630">
                  <c:v>-120</c:v>
                </c:pt>
                <c:pt idx="631">
                  <c:v>616</c:v>
                </c:pt>
                <c:pt idx="632">
                  <c:v>-304</c:v>
                </c:pt>
                <c:pt idx="633">
                  <c:v>-432</c:v>
                </c:pt>
                <c:pt idx="634">
                  <c:v>608</c:v>
                </c:pt>
                <c:pt idx="635">
                  <c:v>-64</c:v>
                </c:pt>
                <c:pt idx="636">
                  <c:v>-536</c:v>
                </c:pt>
                <c:pt idx="637">
                  <c:v>336</c:v>
                </c:pt>
                <c:pt idx="638">
                  <c:v>336</c:v>
                </c:pt>
                <c:pt idx="639">
                  <c:v>-608</c:v>
                </c:pt>
                <c:pt idx="640">
                  <c:v>96</c:v>
                </c:pt>
                <c:pt idx="641">
                  <c:v>560</c:v>
                </c:pt>
                <c:pt idx="642">
                  <c:v>-472</c:v>
                </c:pt>
                <c:pt idx="643">
                  <c:v>-208</c:v>
                </c:pt>
                <c:pt idx="644">
                  <c:v>640</c:v>
                </c:pt>
                <c:pt idx="645">
                  <c:v>-256</c:v>
                </c:pt>
                <c:pt idx="646">
                  <c:v>-464</c:v>
                </c:pt>
                <c:pt idx="647">
                  <c:v>544</c:v>
                </c:pt>
                <c:pt idx="648">
                  <c:v>40</c:v>
                </c:pt>
                <c:pt idx="649">
                  <c:v>-552</c:v>
                </c:pt>
                <c:pt idx="650">
                  <c:v>272</c:v>
                </c:pt>
                <c:pt idx="651">
                  <c:v>424</c:v>
                </c:pt>
                <c:pt idx="652">
                  <c:v>-592</c:v>
                </c:pt>
                <c:pt idx="653">
                  <c:v>24</c:v>
                </c:pt>
                <c:pt idx="654">
                  <c:v>576</c:v>
                </c:pt>
                <c:pt idx="655">
                  <c:v>-400</c:v>
                </c:pt>
                <c:pt idx="656">
                  <c:v>-304</c:v>
                </c:pt>
                <c:pt idx="657">
                  <c:v>656</c:v>
                </c:pt>
                <c:pt idx="658">
                  <c:v>-200</c:v>
                </c:pt>
                <c:pt idx="659">
                  <c:v>-496</c:v>
                </c:pt>
                <c:pt idx="660">
                  <c:v>464</c:v>
                </c:pt>
                <c:pt idx="661">
                  <c:v>152</c:v>
                </c:pt>
                <c:pt idx="662">
                  <c:v>-584</c:v>
                </c:pt>
                <c:pt idx="663">
                  <c:v>216</c:v>
                </c:pt>
                <c:pt idx="664">
                  <c:v>472</c:v>
                </c:pt>
                <c:pt idx="665">
                  <c:v>-536</c:v>
                </c:pt>
                <c:pt idx="666">
                  <c:v>-56</c:v>
                </c:pt>
                <c:pt idx="667">
                  <c:v>608</c:v>
                </c:pt>
                <c:pt idx="668">
                  <c:v>-344</c:v>
                </c:pt>
                <c:pt idx="669">
                  <c:v>-376</c:v>
                </c:pt>
                <c:pt idx="670">
                  <c:v>632</c:v>
                </c:pt>
                <c:pt idx="671">
                  <c:v>-128</c:v>
                </c:pt>
                <c:pt idx="672">
                  <c:v>-504</c:v>
                </c:pt>
                <c:pt idx="673">
                  <c:v>400</c:v>
                </c:pt>
                <c:pt idx="674">
                  <c:v>264</c:v>
                </c:pt>
                <c:pt idx="675">
                  <c:v>-600</c:v>
                </c:pt>
                <c:pt idx="676">
                  <c:v>168</c:v>
                </c:pt>
                <c:pt idx="677">
                  <c:v>504</c:v>
                </c:pt>
                <c:pt idx="678">
                  <c:v>-480</c:v>
                </c:pt>
                <c:pt idx="679">
                  <c:v>-152</c:v>
                </c:pt>
                <c:pt idx="680">
                  <c:v>640</c:v>
                </c:pt>
                <c:pt idx="681">
                  <c:v>-304</c:v>
                </c:pt>
                <c:pt idx="682">
                  <c:v>-424</c:v>
                </c:pt>
                <c:pt idx="683">
                  <c:v>584</c:v>
                </c:pt>
                <c:pt idx="684">
                  <c:v>-24</c:v>
                </c:pt>
                <c:pt idx="685">
                  <c:v>-544</c:v>
                </c:pt>
                <c:pt idx="686">
                  <c:v>336</c:v>
                </c:pt>
                <c:pt idx="687">
                  <c:v>344</c:v>
                </c:pt>
                <c:pt idx="688">
                  <c:v>-592</c:v>
                </c:pt>
                <c:pt idx="689">
                  <c:v>104</c:v>
                </c:pt>
                <c:pt idx="690">
                  <c:v>528</c:v>
                </c:pt>
                <c:pt idx="691">
                  <c:v>-424</c:v>
                </c:pt>
                <c:pt idx="692">
                  <c:v>-248</c:v>
                </c:pt>
                <c:pt idx="693">
                  <c:v>656</c:v>
                </c:pt>
                <c:pt idx="694">
                  <c:v>-256</c:v>
                </c:pt>
                <c:pt idx="695">
                  <c:v>-440</c:v>
                </c:pt>
                <c:pt idx="696">
                  <c:v>512</c:v>
                </c:pt>
                <c:pt idx="697">
                  <c:v>80</c:v>
                </c:pt>
                <c:pt idx="698">
                  <c:v>-584</c:v>
                </c:pt>
                <c:pt idx="699">
                  <c:v>280</c:v>
                </c:pt>
                <c:pt idx="700">
                  <c:v>392</c:v>
                </c:pt>
                <c:pt idx="701">
                  <c:v>-552</c:v>
                </c:pt>
                <c:pt idx="702">
                  <c:v>8</c:v>
                </c:pt>
                <c:pt idx="703">
                  <c:v>568</c:v>
                </c:pt>
                <c:pt idx="704">
                  <c:v>-376</c:v>
                </c:pt>
                <c:pt idx="705">
                  <c:v>-320</c:v>
                </c:pt>
                <c:pt idx="706">
                  <c:v>640</c:v>
                </c:pt>
                <c:pt idx="707">
                  <c:v>-184</c:v>
                </c:pt>
                <c:pt idx="708">
                  <c:v>-480</c:v>
                </c:pt>
                <c:pt idx="709">
                  <c:v>448</c:v>
                </c:pt>
                <c:pt idx="710">
                  <c:v>184</c:v>
                </c:pt>
                <c:pt idx="711">
                  <c:v>-600</c:v>
                </c:pt>
                <c:pt idx="712">
                  <c:v>240</c:v>
                </c:pt>
                <c:pt idx="713">
                  <c:v>432</c:v>
                </c:pt>
                <c:pt idx="714">
                  <c:v>-504</c:v>
                </c:pt>
                <c:pt idx="715">
                  <c:v>-88</c:v>
                </c:pt>
                <c:pt idx="716">
                  <c:v>616</c:v>
                </c:pt>
                <c:pt idx="717">
                  <c:v>-336</c:v>
                </c:pt>
                <c:pt idx="718">
                  <c:v>-368</c:v>
                </c:pt>
                <c:pt idx="719">
                  <c:v>592</c:v>
                </c:pt>
                <c:pt idx="720">
                  <c:v>-96</c:v>
                </c:pt>
                <c:pt idx="721">
                  <c:v>-528</c:v>
                </c:pt>
                <c:pt idx="722">
                  <c:v>392</c:v>
                </c:pt>
                <c:pt idx="723">
                  <c:v>264</c:v>
                </c:pt>
                <c:pt idx="724">
                  <c:v>-600</c:v>
                </c:pt>
                <c:pt idx="725">
                  <c:v>160</c:v>
                </c:pt>
                <c:pt idx="726">
                  <c:v>480</c:v>
                </c:pt>
                <c:pt idx="727">
                  <c:v>-448</c:v>
                </c:pt>
                <c:pt idx="728">
                  <c:v>-184</c:v>
                </c:pt>
                <c:pt idx="729">
                  <c:v>632</c:v>
                </c:pt>
                <c:pt idx="730">
                  <c:v>-296</c:v>
                </c:pt>
                <c:pt idx="731">
                  <c:v>-400</c:v>
                </c:pt>
                <c:pt idx="732">
                  <c:v>536</c:v>
                </c:pt>
                <c:pt idx="733">
                  <c:v>16</c:v>
                </c:pt>
                <c:pt idx="734">
                  <c:v>-568</c:v>
                </c:pt>
                <c:pt idx="735">
                  <c:v>344</c:v>
                </c:pt>
                <c:pt idx="736">
                  <c:v>312</c:v>
                </c:pt>
                <c:pt idx="737">
                  <c:v>-560</c:v>
                </c:pt>
                <c:pt idx="738">
                  <c:v>72</c:v>
                </c:pt>
                <c:pt idx="739">
                  <c:v>528</c:v>
                </c:pt>
                <c:pt idx="740">
                  <c:v>-408</c:v>
                </c:pt>
                <c:pt idx="741">
                  <c:v>-248</c:v>
                </c:pt>
                <c:pt idx="742">
                  <c:v>632</c:v>
                </c:pt>
                <c:pt idx="743">
                  <c:v>-232</c:v>
                </c:pt>
                <c:pt idx="744">
                  <c:v>-448</c:v>
                </c:pt>
                <c:pt idx="745">
                  <c:v>488</c:v>
                </c:pt>
                <c:pt idx="746">
                  <c:v>112</c:v>
                </c:pt>
                <c:pt idx="747">
                  <c:v>-600</c:v>
                </c:pt>
                <c:pt idx="748">
                  <c:v>296</c:v>
                </c:pt>
                <c:pt idx="749">
                  <c:v>360</c:v>
                </c:pt>
                <c:pt idx="750">
                  <c:v>-512</c:v>
                </c:pt>
                <c:pt idx="751">
                  <c:v>-24</c:v>
                </c:pt>
                <c:pt idx="752">
                  <c:v>592</c:v>
                </c:pt>
                <c:pt idx="753">
                  <c:v>-376</c:v>
                </c:pt>
                <c:pt idx="754">
                  <c:v>-304</c:v>
                </c:pt>
                <c:pt idx="755">
                  <c:v>608</c:v>
                </c:pt>
                <c:pt idx="756">
                  <c:v>-144</c:v>
                </c:pt>
                <c:pt idx="757">
                  <c:v>-504</c:v>
                </c:pt>
                <c:pt idx="758">
                  <c:v>440</c:v>
                </c:pt>
                <c:pt idx="759">
                  <c:v>184</c:v>
                </c:pt>
                <c:pt idx="760">
                  <c:v>-592</c:v>
                </c:pt>
                <c:pt idx="761">
                  <c:v>224</c:v>
                </c:pt>
                <c:pt idx="762">
                  <c:v>424</c:v>
                </c:pt>
                <c:pt idx="763">
                  <c:v>-472</c:v>
                </c:pt>
                <c:pt idx="764">
                  <c:v>-120</c:v>
                </c:pt>
                <c:pt idx="765">
                  <c:v>624</c:v>
                </c:pt>
                <c:pt idx="766">
                  <c:v>-336</c:v>
                </c:pt>
                <c:pt idx="767">
                  <c:v>-352</c:v>
                </c:pt>
                <c:pt idx="768">
                  <c:v>560</c:v>
                </c:pt>
                <c:pt idx="769">
                  <c:v>-40</c:v>
                </c:pt>
                <c:pt idx="770">
                  <c:v>-552</c:v>
                </c:pt>
                <c:pt idx="771">
                  <c:v>400</c:v>
                </c:pt>
                <c:pt idx="772">
                  <c:v>240</c:v>
                </c:pt>
                <c:pt idx="773">
                  <c:v>-568</c:v>
                </c:pt>
                <c:pt idx="774">
                  <c:v>136</c:v>
                </c:pt>
                <c:pt idx="775">
                  <c:v>488</c:v>
                </c:pt>
                <c:pt idx="776">
                  <c:v>-432</c:v>
                </c:pt>
                <c:pt idx="777">
                  <c:v>-184</c:v>
                </c:pt>
                <c:pt idx="778">
                  <c:v>624</c:v>
                </c:pt>
                <c:pt idx="779">
                  <c:v>-272</c:v>
                </c:pt>
                <c:pt idx="780">
                  <c:v>-408</c:v>
                </c:pt>
                <c:pt idx="781">
                  <c:v>520</c:v>
                </c:pt>
                <c:pt idx="782">
                  <c:v>48</c:v>
                </c:pt>
                <c:pt idx="783">
                  <c:v>-592</c:v>
                </c:pt>
                <c:pt idx="784">
                  <c:v>344</c:v>
                </c:pt>
                <c:pt idx="785">
                  <c:v>296</c:v>
                </c:pt>
                <c:pt idx="786">
                  <c:v>-528</c:v>
                </c:pt>
                <c:pt idx="787">
                  <c:v>32</c:v>
                </c:pt>
                <c:pt idx="788">
                  <c:v>544</c:v>
                </c:pt>
                <c:pt idx="789">
                  <c:v>-416</c:v>
                </c:pt>
                <c:pt idx="790">
                  <c:v>-248</c:v>
                </c:pt>
                <c:pt idx="791">
                  <c:v>608</c:v>
                </c:pt>
                <c:pt idx="792">
                  <c:v>-184</c:v>
                </c:pt>
                <c:pt idx="793">
                  <c:v>-472</c:v>
                </c:pt>
                <c:pt idx="794">
                  <c:v>488</c:v>
                </c:pt>
                <c:pt idx="795">
                  <c:v>112</c:v>
                </c:pt>
                <c:pt idx="796">
                  <c:v>-592</c:v>
                </c:pt>
                <c:pt idx="797">
                  <c:v>288</c:v>
                </c:pt>
                <c:pt idx="798">
                  <c:v>360</c:v>
                </c:pt>
                <c:pt idx="799">
                  <c:v>-496</c:v>
                </c:pt>
                <c:pt idx="800">
                  <c:v>-56</c:v>
                </c:pt>
                <c:pt idx="801">
                  <c:v>584</c:v>
                </c:pt>
                <c:pt idx="802">
                  <c:v>-376</c:v>
                </c:pt>
                <c:pt idx="803">
                  <c:v>-296</c:v>
                </c:pt>
                <c:pt idx="804">
                  <c:v>560</c:v>
                </c:pt>
                <c:pt idx="805">
                  <c:v>-104</c:v>
                </c:pt>
                <c:pt idx="806">
                  <c:v>-528</c:v>
                </c:pt>
                <c:pt idx="807">
                  <c:v>448</c:v>
                </c:pt>
                <c:pt idx="808">
                  <c:v>168</c:v>
                </c:pt>
                <c:pt idx="809">
                  <c:v>-568</c:v>
                </c:pt>
                <c:pt idx="810">
                  <c:v>192</c:v>
                </c:pt>
                <c:pt idx="811">
                  <c:v>424</c:v>
                </c:pt>
                <c:pt idx="812">
                  <c:v>-472</c:v>
                </c:pt>
                <c:pt idx="813">
                  <c:v>-112</c:v>
                </c:pt>
                <c:pt idx="814">
                  <c:v>600</c:v>
                </c:pt>
                <c:pt idx="815">
                  <c:v>-312</c:v>
                </c:pt>
                <c:pt idx="816">
                  <c:v>-360</c:v>
                </c:pt>
                <c:pt idx="817">
                  <c:v>536</c:v>
                </c:pt>
                <c:pt idx="818">
                  <c:v>-24</c:v>
                </c:pt>
                <c:pt idx="819">
                  <c:v>-568</c:v>
                </c:pt>
                <c:pt idx="820">
                  <c:v>408</c:v>
                </c:pt>
                <c:pt idx="821">
                  <c:v>232</c:v>
                </c:pt>
                <c:pt idx="822">
                  <c:v>-536</c:v>
                </c:pt>
                <c:pt idx="823">
                  <c:v>104</c:v>
                </c:pt>
                <c:pt idx="824">
                  <c:v>504</c:v>
                </c:pt>
                <c:pt idx="825">
                  <c:v>-456</c:v>
                </c:pt>
                <c:pt idx="826">
                  <c:v>-168</c:v>
                </c:pt>
                <c:pt idx="827">
                  <c:v>584</c:v>
                </c:pt>
                <c:pt idx="828">
                  <c:v>-232</c:v>
                </c:pt>
                <c:pt idx="829">
                  <c:v>-432</c:v>
                </c:pt>
                <c:pt idx="830">
                  <c:v>520</c:v>
                </c:pt>
                <c:pt idx="831">
                  <c:v>48</c:v>
                </c:pt>
                <c:pt idx="832">
                  <c:v>-576</c:v>
                </c:pt>
                <c:pt idx="833">
                  <c:v>328</c:v>
                </c:pt>
                <c:pt idx="834">
                  <c:v>304</c:v>
                </c:pt>
                <c:pt idx="835">
                  <c:v>-520</c:v>
                </c:pt>
                <c:pt idx="836">
                  <c:v>24</c:v>
                </c:pt>
                <c:pt idx="837">
                  <c:v>544</c:v>
                </c:pt>
                <c:pt idx="838">
                  <c:v>-416</c:v>
                </c:pt>
                <c:pt idx="839">
                  <c:v>-232</c:v>
                </c:pt>
                <c:pt idx="840">
                  <c:v>560</c:v>
                </c:pt>
                <c:pt idx="841">
                  <c:v>-144</c:v>
                </c:pt>
                <c:pt idx="842">
                  <c:v>-488</c:v>
                </c:pt>
                <c:pt idx="843">
                  <c:v>496</c:v>
                </c:pt>
                <c:pt idx="844">
                  <c:v>104</c:v>
                </c:pt>
                <c:pt idx="845">
                  <c:v>-568</c:v>
                </c:pt>
                <c:pt idx="846">
                  <c:v>248</c:v>
                </c:pt>
                <c:pt idx="847">
                  <c:v>376</c:v>
                </c:pt>
                <c:pt idx="848">
                  <c:v>-504</c:v>
                </c:pt>
                <c:pt idx="849">
                  <c:v>-40</c:v>
                </c:pt>
                <c:pt idx="850">
                  <c:v>560</c:v>
                </c:pt>
                <c:pt idx="851">
                  <c:v>-352</c:v>
                </c:pt>
                <c:pt idx="852">
                  <c:v>-304</c:v>
                </c:pt>
                <c:pt idx="853">
                  <c:v>544</c:v>
                </c:pt>
                <c:pt idx="854">
                  <c:v>-80</c:v>
                </c:pt>
                <c:pt idx="855">
                  <c:v>-536</c:v>
                </c:pt>
                <c:pt idx="856">
                  <c:v>448</c:v>
                </c:pt>
                <c:pt idx="857">
                  <c:v>160</c:v>
                </c:pt>
                <c:pt idx="858">
                  <c:v>-544</c:v>
                </c:pt>
                <c:pt idx="859">
                  <c:v>160</c:v>
                </c:pt>
                <c:pt idx="860">
                  <c:v>440</c:v>
                </c:pt>
                <c:pt idx="861">
                  <c:v>-488</c:v>
                </c:pt>
                <c:pt idx="862">
                  <c:v>-104</c:v>
                </c:pt>
                <c:pt idx="863">
                  <c:v>560</c:v>
                </c:pt>
                <c:pt idx="864">
                  <c:v>-272</c:v>
                </c:pt>
                <c:pt idx="865">
                  <c:v>-376</c:v>
                </c:pt>
                <c:pt idx="866">
                  <c:v>536</c:v>
                </c:pt>
                <c:pt idx="867">
                  <c:v>-16</c:v>
                </c:pt>
                <c:pt idx="868">
                  <c:v>-560</c:v>
                </c:pt>
                <c:pt idx="869">
                  <c:v>384</c:v>
                </c:pt>
                <c:pt idx="870">
                  <c:v>240</c:v>
                </c:pt>
                <c:pt idx="871">
                  <c:v>-536</c:v>
                </c:pt>
                <c:pt idx="872">
                  <c:v>96</c:v>
                </c:pt>
                <c:pt idx="873">
                  <c:v>496</c:v>
                </c:pt>
                <c:pt idx="874">
                  <c:v>-440</c:v>
                </c:pt>
                <c:pt idx="875">
                  <c:v>-160</c:v>
                </c:pt>
                <c:pt idx="876">
                  <c:v>560</c:v>
                </c:pt>
                <c:pt idx="877">
                  <c:v>-200</c:v>
                </c:pt>
                <c:pt idx="878">
                  <c:v>-448</c:v>
                </c:pt>
                <c:pt idx="879">
                  <c:v>520</c:v>
                </c:pt>
                <c:pt idx="880">
                  <c:v>40</c:v>
                </c:pt>
                <c:pt idx="881">
                  <c:v>-552</c:v>
                </c:pt>
                <c:pt idx="882">
                  <c:v>304</c:v>
                </c:pt>
                <c:pt idx="883">
                  <c:v>312</c:v>
                </c:pt>
                <c:pt idx="884">
                  <c:v>-528</c:v>
                </c:pt>
                <c:pt idx="885">
                  <c:v>32</c:v>
                </c:pt>
                <c:pt idx="886">
                  <c:v>520</c:v>
                </c:pt>
                <c:pt idx="887">
                  <c:v>-392</c:v>
                </c:pt>
                <c:pt idx="888">
                  <c:v>-240</c:v>
                </c:pt>
                <c:pt idx="889">
                  <c:v>552</c:v>
                </c:pt>
                <c:pt idx="890">
                  <c:v>-144</c:v>
                </c:pt>
                <c:pt idx="891">
                  <c:v>-496</c:v>
                </c:pt>
                <c:pt idx="892">
                  <c:v>488</c:v>
                </c:pt>
                <c:pt idx="893">
                  <c:v>112</c:v>
                </c:pt>
                <c:pt idx="894">
                  <c:v>-536</c:v>
                </c:pt>
                <c:pt idx="895">
                  <c:v>232</c:v>
                </c:pt>
                <c:pt idx="896">
                  <c:v>392</c:v>
                </c:pt>
                <c:pt idx="897">
                  <c:v>-512</c:v>
                </c:pt>
                <c:pt idx="898">
                  <c:v>-24</c:v>
                </c:pt>
                <c:pt idx="899">
                  <c:v>528</c:v>
                </c:pt>
                <c:pt idx="900">
                  <c:v>-320</c:v>
                </c:pt>
                <c:pt idx="901">
                  <c:v>-312</c:v>
                </c:pt>
                <c:pt idx="902">
                  <c:v>560</c:v>
                </c:pt>
                <c:pt idx="903">
                  <c:v>-80</c:v>
                </c:pt>
                <c:pt idx="904">
                  <c:v>-528</c:v>
                </c:pt>
                <c:pt idx="905">
                  <c:v>424</c:v>
                </c:pt>
                <c:pt idx="906">
                  <c:v>176</c:v>
                </c:pt>
                <c:pt idx="907">
                  <c:v>-552</c:v>
                </c:pt>
                <c:pt idx="908">
                  <c:v>152</c:v>
                </c:pt>
                <c:pt idx="909">
                  <c:v>456</c:v>
                </c:pt>
                <c:pt idx="910">
                  <c:v>-480</c:v>
                </c:pt>
                <c:pt idx="911">
                  <c:v>-88</c:v>
                </c:pt>
                <c:pt idx="912">
                  <c:v>536</c:v>
                </c:pt>
                <c:pt idx="913">
                  <c:v>-248</c:v>
                </c:pt>
                <c:pt idx="914">
                  <c:v>-392</c:v>
                </c:pt>
                <c:pt idx="915">
                  <c:v>552</c:v>
                </c:pt>
                <c:pt idx="916">
                  <c:v>-16</c:v>
                </c:pt>
                <c:pt idx="917">
                  <c:v>-528</c:v>
                </c:pt>
                <c:pt idx="918">
                  <c:v>352</c:v>
                </c:pt>
                <c:pt idx="919">
                  <c:v>256</c:v>
                </c:pt>
                <c:pt idx="920">
                  <c:v>-544</c:v>
                </c:pt>
                <c:pt idx="921">
                  <c:v>96</c:v>
                </c:pt>
                <c:pt idx="922">
                  <c:v>472</c:v>
                </c:pt>
                <c:pt idx="923">
                  <c:v>-424</c:v>
                </c:pt>
                <c:pt idx="924">
                  <c:v>-168</c:v>
                </c:pt>
                <c:pt idx="925">
                  <c:v>552</c:v>
                </c:pt>
                <c:pt idx="926">
                  <c:v>-184</c:v>
                </c:pt>
                <c:pt idx="927">
                  <c:v>-440</c:v>
                </c:pt>
                <c:pt idx="928">
                  <c:v>512</c:v>
                </c:pt>
                <c:pt idx="929">
                  <c:v>40</c:v>
                </c:pt>
                <c:pt idx="930">
                  <c:v>-536</c:v>
                </c:pt>
                <c:pt idx="931">
                  <c:v>280</c:v>
                </c:pt>
                <c:pt idx="932">
                  <c:v>336</c:v>
                </c:pt>
                <c:pt idx="933">
                  <c:v>-544</c:v>
                </c:pt>
                <c:pt idx="934">
                  <c:v>40</c:v>
                </c:pt>
                <c:pt idx="935">
                  <c:v>496</c:v>
                </c:pt>
                <c:pt idx="936">
                  <c:v>-368</c:v>
                </c:pt>
                <c:pt idx="937">
                  <c:v>-256</c:v>
                </c:pt>
                <c:pt idx="938">
                  <c:v>560</c:v>
                </c:pt>
                <c:pt idx="939">
                  <c:v>-128</c:v>
                </c:pt>
                <c:pt idx="940">
                  <c:v>-488</c:v>
                </c:pt>
                <c:pt idx="941">
                  <c:v>456</c:v>
                </c:pt>
                <c:pt idx="942">
                  <c:v>120</c:v>
                </c:pt>
                <c:pt idx="943">
                  <c:v>-552</c:v>
                </c:pt>
                <c:pt idx="944">
                  <c:v>224</c:v>
                </c:pt>
                <c:pt idx="945">
                  <c:v>392</c:v>
                </c:pt>
                <c:pt idx="946">
                  <c:v>-504</c:v>
                </c:pt>
                <c:pt idx="947">
                  <c:v>-16</c:v>
                </c:pt>
                <c:pt idx="948">
                  <c:v>520</c:v>
                </c:pt>
                <c:pt idx="949">
                  <c:v>-296</c:v>
                </c:pt>
                <c:pt idx="950">
                  <c:v>-336</c:v>
                </c:pt>
                <c:pt idx="951">
                  <c:v>552</c:v>
                </c:pt>
                <c:pt idx="952">
                  <c:v>-80</c:v>
                </c:pt>
                <c:pt idx="953">
                  <c:v>-504</c:v>
                </c:pt>
                <c:pt idx="954">
                  <c:v>400</c:v>
                </c:pt>
                <c:pt idx="955">
                  <c:v>208</c:v>
                </c:pt>
                <c:pt idx="956">
                  <c:v>-560</c:v>
                </c:pt>
                <c:pt idx="957">
                  <c:v>168</c:v>
                </c:pt>
                <c:pt idx="958">
                  <c:v>424</c:v>
                </c:pt>
                <c:pt idx="959">
                  <c:v>-464</c:v>
                </c:pt>
                <c:pt idx="960">
                  <c:v>-96</c:v>
                </c:pt>
                <c:pt idx="961">
                  <c:v>528</c:v>
                </c:pt>
                <c:pt idx="962">
                  <c:v>-240</c:v>
                </c:pt>
                <c:pt idx="963">
                  <c:v>-384</c:v>
                </c:pt>
                <c:pt idx="964">
                  <c:v>528</c:v>
                </c:pt>
                <c:pt idx="965">
                  <c:v>-16</c:v>
                </c:pt>
                <c:pt idx="966">
                  <c:v>-520</c:v>
                </c:pt>
                <c:pt idx="967">
                  <c:v>336</c:v>
                </c:pt>
                <c:pt idx="968">
                  <c:v>288</c:v>
                </c:pt>
                <c:pt idx="969">
                  <c:v>-560</c:v>
                </c:pt>
                <c:pt idx="970">
                  <c:v>112</c:v>
                </c:pt>
                <c:pt idx="971">
                  <c:v>456</c:v>
                </c:pt>
                <c:pt idx="972">
                  <c:v>-400</c:v>
                </c:pt>
                <c:pt idx="973">
                  <c:v>-184</c:v>
                </c:pt>
                <c:pt idx="974">
                  <c:v>552</c:v>
                </c:pt>
                <c:pt idx="975">
                  <c:v>-184</c:v>
                </c:pt>
                <c:pt idx="976">
                  <c:v>-424</c:v>
                </c:pt>
                <c:pt idx="977">
                  <c:v>488</c:v>
                </c:pt>
                <c:pt idx="978">
                  <c:v>56</c:v>
                </c:pt>
                <c:pt idx="979">
                  <c:v>-536</c:v>
                </c:pt>
                <c:pt idx="980">
                  <c:v>272</c:v>
                </c:pt>
                <c:pt idx="981">
                  <c:v>328</c:v>
                </c:pt>
                <c:pt idx="982">
                  <c:v>-528</c:v>
                </c:pt>
                <c:pt idx="983">
                  <c:v>40</c:v>
                </c:pt>
                <c:pt idx="984">
                  <c:v>488</c:v>
                </c:pt>
                <c:pt idx="985">
                  <c:v>-344</c:v>
                </c:pt>
                <c:pt idx="986">
                  <c:v>-256</c:v>
                </c:pt>
                <c:pt idx="987">
                  <c:v>560</c:v>
                </c:pt>
                <c:pt idx="988">
                  <c:v>-136</c:v>
                </c:pt>
                <c:pt idx="989">
                  <c:v>-464</c:v>
                </c:pt>
                <c:pt idx="990">
                  <c:v>432</c:v>
                </c:pt>
                <c:pt idx="991">
                  <c:v>144</c:v>
                </c:pt>
                <c:pt idx="992">
                  <c:v>-568</c:v>
                </c:pt>
                <c:pt idx="993">
                  <c:v>224</c:v>
                </c:pt>
                <c:pt idx="994">
                  <c:v>376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5F5-4319-AC1A-51926A016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8842784"/>
        <c:axId val="1762287040"/>
      </c:scatterChart>
      <c:valAx>
        <c:axId val="1958842784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t [s]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2287040"/>
        <c:crosses val="autoZero"/>
        <c:crossBetween val="midCat"/>
      </c:valAx>
      <c:valAx>
        <c:axId val="1762287040"/>
        <c:scaling>
          <c:orientation val="minMax"/>
          <c:max val="1000"/>
          <c:min val="-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U [mV]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842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Fig.6:</a:t>
            </a:r>
            <a:r>
              <a:rPr lang="cs-CZ" b="1" baseline="0" dirty="0"/>
              <a:t> </a:t>
            </a:r>
            <a:r>
              <a:rPr lang="cs-CZ" b="1" dirty="0"/>
              <a:t>Histogram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jumps</a:t>
            </a:r>
            <a:r>
              <a:rPr lang="cs-CZ" dirty="0"/>
              <a:t> </a:t>
            </a:r>
          </a:p>
          <a:p>
            <a:pPr>
              <a:defRPr/>
            </a:pPr>
            <a:r>
              <a:rPr lang="cs-CZ" dirty="0"/>
              <a:t>(2cm </a:t>
            </a:r>
            <a:r>
              <a:rPr lang="cs-CZ" dirty="0" err="1"/>
              <a:t>intervals</a:t>
            </a:r>
            <a:r>
              <a:rPr lang="cs-CZ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806785870016184E-2"/>
          <c:y val="0.14820121951219511"/>
          <c:w val="0.7761111058475243"/>
          <c:h val="0.71684943345496444"/>
        </c:manualLayout>
      </c:layout>
      <c:scatterChart>
        <c:scatterStyle val="lineMarker"/>
        <c:varyColors val="0"/>
        <c:ser>
          <c:idx val="0"/>
          <c:order val="0"/>
          <c:tx>
            <c:v>Measurement</c:v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 cap="flat" cmpd="sng" algn="ctr">
                <a:noFill/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List1!$M$5:$M$14</c:f>
                <c:numCache>
                  <c:formatCode>General</c:formatCode>
                  <c:ptCount val="10"/>
                  <c:pt idx="0">
                    <c:v>2.7363184079601977E-2</c:v>
                  </c:pt>
                  <c:pt idx="1">
                    <c:v>2.7363184079601977E-2</c:v>
                  </c:pt>
                  <c:pt idx="2">
                    <c:v>2.2388059701492546E-2</c:v>
                  </c:pt>
                  <c:pt idx="3">
                    <c:v>1.492537313432836E-2</c:v>
                  </c:pt>
                  <c:pt idx="4">
                    <c:v>1.2437810945273631E-2</c:v>
                  </c:pt>
                  <c:pt idx="5">
                    <c:v>7.4626865671641798E-3</c:v>
                  </c:pt>
                  <c:pt idx="6">
                    <c:v>4.9751243781094526E-3</c:v>
                  </c:pt>
                  <c:pt idx="7">
                    <c:v>2.4875621890547263E-3</c:v>
                  </c:pt>
                  <c:pt idx="8">
                    <c:v>0</c:v>
                  </c:pt>
                  <c:pt idx="9">
                    <c:v>2.4875621890547263E-3</c:v>
                  </c:pt>
                </c:numCache>
              </c:numRef>
            </c:plus>
            <c:minus>
              <c:numRef>
                <c:f>List1!$L$5:$L$14</c:f>
                <c:numCache>
                  <c:formatCode>General</c:formatCode>
                  <c:ptCount val="10"/>
                  <c:pt idx="0">
                    <c:v>2.7363184079602032E-2</c:v>
                  </c:pt>
                  <c:pt idx="1">
                    <c:v>2.7363184079601977E-2</c:v>
                  </c:pt>
                  <c:pt idx="2">
                    <c:v>2.2388059701492519E-2</c:v>
                  </c:pt>
                  <c:pt idx="3">
                    <c:v>1.492537313432836E-2</c:v>
                  </c:pt>
                  <c:pt idx="4">
                    <c:v>1.2437810945273631E-2</c:v>
                  </c:pt>
                  <c:pt idx="5">
                    <c:v>7.4626865671641781E-3</c:v>
                  </c:pt>
                  <c:pt idx="6">
                    <c:v>4.9751243781094526E-3</c:v>
                  </c:pt>
                  <c:pt idx="7">
                    <c:v>2.4875621890547263E-3</c:v>
                  </c:pt>
                  <c:pt idx="8">
                    <c:v>0</c:v>
                  </c:pt>
                  <c:pt idx="9">
                    <c:v>2.4875621890547263E-3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List1!$I$5:$I$14</c:f>
              <c:numCache>
                <c:formatCode>0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  <c:pt idx="8">
                  <c:v>18</c:v>
                </c:pt>
                <c:pt idx="9">
                  <c:v>20</c:v>
                </c:pt>
              </c:numCache>
            </c:numRef>
          </c:xVal>
          <c:yVal>
            <c:numRef>
              <c:f>List1!$K$5:$K$14</c:f>
              <c:numCache>
                <c:formatCode>General</c:formatCode>
                <c:ptCount val="10"/>
                <c:pt idx="0">
                  <c:v>0.32338308457711445</c:v>
                </c:pt>
                <c:pt idx="1">
                  <c:v>0.27860696517412936</c:v>
                </c:pt>
                <c:pt idx="2">
                  <c:v>0.20398009950248755</c:v>
                </c:pt>
                <c:pt idx="3">
                  <c:v>9.950248756218906E-2</c:v>
                </c:pt>
                <c:pt idx="4">
                  <c:v>5.4726368159203981E-2</c:v>
                </c:pt>
                <c:pt idx="5">
                  <c:v>2.2388059701492536E-2</c:v>
                </c:pt>
                <c:pt idx="6">
                  <c:v>9.9502487562189053E-3</c:v>
                </c:pt>
                <c:pt idx="7">
                  <c:v>4.9751243781094526E-3</c:v>
                </c:pt>
                <c:pt idx="8">
                  <c:v>0</c:v>
                </c:pt>
                <c:pt idx="9">
                  <c:v>2.4875621890547263E-3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5F-4399-B632-3F5E572A5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0284008"/>
        <c:axId val="310719456"/>
      </c:scatterChart>
      <c:valAx>
        <c:axId val="310284008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Height of jump</a:t>
                </a:r>
                <a:r>
                  <a:rPr lang="cs-CZ" baseline="0"/>
                  <a:t> [cm]</a:t>
                </a:r>
                <a:endParaRPr lang="cs-CZ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19456"/>
        <c:crosses val="autoZero"/>
        <c:crossBetween val="midCat"/>
        <c:majorUnit val="2"/>
      </c:valAx>
      <c:valAx>
        <c:axId val="310719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Fraction of jumps</a:t>
                </a:r>
                <a:endParaRPr lang="cs-CZ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284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Fig.7:</a:t>
            </a:r>
            <a:r>
              <a:rPr lang="cs-CZ" b="1" baseline="0" dirty="0"/>
              <a:t> </a:t>
            </a:r>
            <a:r>
              <a:rPr lang="cs-CZ" b="1" dirty="0"/>
              <a:t>Simulation</a:t>
            </a:r>
            <a:r>
              <a:rPr lang="cs-CZ" b="1" baseline="0" dirty="0"/>
              <a:t> vs </a:t>
            </a:r>
            <a:r>
              <a:rPr lang="cs-CZ" b="1" baseline="0" dirty="0" err="1"/>
              <a:t>measurement</a:t>
            </a:r>
            <a:r>
              <a:rPr lang="cs-CZ" b="1" baseline="0" dirty="0"/>
              <a:t> histogram</a:t>
            </a:r>
          </a:p>
          <a:p>
            <a:pPr>
              <a:defRPr/>
            </a:pPr>
            <a:r>
              <a:rPr lang="cs-CZ" b="0" dirty="0"/>
              <a:t>(2cm </a:t>
            </a:r>
            <a:r>
              <a:rPr lang="cs-CZ" b="0" dirty="0" err="1"/>
              <a:t>intervals</a:t>
            </a:r>
            <a:r>
              <a:rPr lang="cs-CZ" b="0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Measurement</c:v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 cap="flat" cmpd="sng" algn="ctr">
                <a:noFill/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List1!$M$5:$M$14</c:f>
                <c:numCache>
                  <c:formatCode>General</c:formatCode>
                  <c:ptCount val="10"/>
                  <c:pt idx="0">
                    <c:v>2.7363184079601977E-2</c:v>
                  </c:pt>
                  <c:pt idx="1">
                    <c:v>2.7363184079601977E-2</c:v>
                  </c:pt>
                  <c:pt idx="2">
                    <c:v>2.2388059701492546E-2</c:v>
                  </c:pt>
                  <c:pt idx="3">
                    <c:v>1.492537313432836E-2</c:v>
                  </c:pt>
                  <c:pt idx="4">
                    <c:v>1.2437810945273631E-2</c:v>
                  </c:pt>
                  <c:pt idx="5">
                    <c:v>7.4626865671641798E-3</c:v>
                  </c:pt>
                  <c:pt idx="6">
                    <c:v>4.9751243781094526E-3</c:v>
                  </c:pt>
                  <c:pt idx="7">
                    <c:v>2.4875621890547263E-3</c:v>
                  </c:pt>
                  <c:pt idx="8">
                    <c:v>0</c:v>
                  </c:pt>
                  <c:pt idx="9">
                    <c:v>2.4875621890547263E-3</c:v>
                  </c:pt>
                </c:numCache>
              </c:numRef>
            </c:plus>
            <c:minus>
              <c:numRef>
                <c:f>List1!$L$5:$L$14</c:f>
                <c:numCache>
                  <c:formatCode>General</c:formatCode>
                  <c:ptCount val="10"/>
                  <c:pt idx="0">
                    <c:v>2.7363184079602032E-2</c:v>
                  </c:pt>
                  <c:pt idx="1">
                    <c:v>2.7363184079601977E-2</c:v>
                  </c:pt>
                  <c:pt idx="2">
                    <c:v>2.2388059701492519E-2</c:v>
                  </c:pt>
                  <c:pt idx="3">
                    <c:v>1.492537313432836E-2</c:v>
                  </c:pt>
                  <c:pt idx="4">
                    <c:v>1.2437810945273631E-2</c:v>
                  </c:pt>
                  <c:pt idx="5">
                    <c:v>7.4626865671641781E-3</c:v>
                  </c:pt>
                  <c:pt idx="6">
                    <c:v>4.9751243781094526E-3</c:v>
                  </c:pt>
                  <c:pt idx="7">
                    <c:v>2.4875621890547263E-3</c:v>
                  </c:pt>
                  <c:pt idx="8">
                    <c:v>0</c:v>
                  </c:pt>
                  <c:pt idx="9">
                    <c:v>2.4875621890547263E-3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List1!$I$5:$I$14</c:f>
              <c:numCache>
                <c:formatCode>0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  <c:pt idx="8">
                  <c:v>18</c:v>
                </c:pt>
                <c:pt idx="9">
                  <c:v>20</c:v>
                </c:pt>
              </c:numCache>
            </c:numRef>
          </c:xVal>
          <c:yVal>
            <c:numRef>
              <c:f>List1!$K$5:$K$14</c:f>
              <c:numCache>
                <c:formatCode>General</c:formatCode>
                <c:ptCount val="10"/>
                <c:pt idx="0">
                  <c:v>0.32338308457711445</c:v>
                </c:pt>
                <c:pt idx="1">
                  <c:v>0.27860696517412936</c:v>
                </c:pt>
                <c:pt idx="2">
                  <c:v>0.20398009950248755</c:v>
                </c:pt>
                <c:pt idx="3">
                  <c:v>9.950248756218906E-2</c:v>
                </c:pt>
                <c:pt idx="4">
                  <c:v>5.4726368159203981E-2</c:v>
                </c:pt>
                <c:pt idx="5">
                  <c:v>2.2388059701492536E-2</c:v>
                </c:pt>
                <c:pt idx="6">
                  <c:v>9.9502487562189053E-3</c:v>
                </c:pt>
                <c:pt idx="7">
                  <c:v>4.9751243781094526E-3</c:v>
                </c:pt>
                <c:pt idx="8">
                  <c:v>0</c:v>
                </c:pt>
                <c:pt idx="9">
                  <c:v>2.4875621890547263E-3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C2-4DD9-93D2-67F598CCC595}"/>
            </c:ext>
          </c:extLst>
        </c:ser>
        <c:ser>
          <c:idx val="1"/>
          <c:order val="1"/>
          <c:tx>
            <c:strRef>
              <c:f>List1!$O$2</c:f>
              <c:strCache>
                <c:ptCount val="1"/>
                <c:pt idx="0">
                  <c:v>Simulation (k=0.2)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List1!$V$5:$V$14</c:f>
                <c:numCache>
                  <c:formatCode>General</c:formatCode>
                  <c:ptCount val="10"/>
                  <c:pt idx="0">
                    <c:v>5.7402090554264373E-3</c:v>
                  </c:pt>
                  <c:pt idx="1">
                    <c:v>5.2115256883181749E-3</c:v>
                  </c:pt>
                  <c:pt idx="2">
                    <c:v>4.2261093218230739E-3</c:v>
                  </c:pt>
                  <c:pt idx="3">
                    <c:v>3.3286633954186517E-3</c:v>
                  </c:pt>
                  <c:pt idx="4">
                    <c:v>2.5238858928247898E-3</c:v>
                  </c:pt>
                  <c:pt idx="5">
                    <c:v>1.7549928774784201E-3</c:v>
                  </c:pt>
                  <c:pt idx="6">
                    <c:v>1.0770329614269002E-3</c:v>
                  </c:pt>
                  <c:pt idx="7">
                    <c:v>5.0000000000000001E-4</c:v>
                  </c:pt>
                  <c:pt idx="8">
                    <c:v>2.9999999999999992E-4</c:v>
                  </c:pt>
                  <c:pt idx="9">
                    <c:v>0</c:v>
                  </c:pt>
                </c:numCache>
              </c:numRef>
            </c:plus>
            <c:minus>
              <c:numRef>
                <c:f>List1!$U$5:$U$14</c:f>
                <c:numCache>
                  <c:formatCode>General</c:formatCode>
                  <c:ptCount val="10"/>
                  <c:pt idx="0">
                    <c:v>5.7402090554264928E-3</c:v>
                  </c:pt>
                  <c:pt idx="1">
                    <c:v>5.2115256883181749E-3</c:v>
                  </c:pt>
                  <c:pt idx="2">
                    <c:v>4.2261093218231016E-3</c:v>
                  </c:pt>
                  <c:pt idx="3">
                    <c:v>3.3286633954186517E-3</c:v>
                  </c:pt>
                  <c:pt idx="4">
                    <c:v>2.5238858928248037E-3</c:v>
                  </c:pt>
                  <c:pt idx="5">
                    <c:v>1.7549928774784236E-3</c:v>
                  </c:pt>
                  <c:pt idx="6">
                    <c:v>1.0770329614269002E-3</c:v>
                  </c:pt>
                  <c:pt idx="7">
                    <c:v>5.0000000000000001E-4</c:v>
                  </c:pt>
                  <c:pt idx="8">
                    <c:v>3.0000000000000003E-4</c:v>
                  </c:pt>
                  <c:pt idx="9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noFill/>
                <a:round/>
              </a:ln>
              <a:effectLst/>
            </c:spPr>
          </c:errBars>
          <c:xVal>
            <c:numRef>
              <c:f>List1!$R$5:$R$14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  <c:pt idx="8">
                  <c:v>18</c:v>
                </c:pt>
                <c:pt idx="9">
                  <c:v>20</c:v>
                </c:pt>
              </c:numCache>
            </c:numRef>
          </c:xVal>
          <c:yVal>
            <c:numRef>
              <c:f>List1!$T$5:$T$14</c:f>
              <c:numCache>
                <c:formatCode>General</c:formatCode>
                <c:ptCount val="10"/>
                <c:pt idx="0">
                  <c:v>0.32950000000000002</c:v>
                </c:pt>
                <c:pt idx="1">
                  <c:v>0.27160000000000001</c:v>
                </c:pt>
                <c:pt idx="2">
                  <c:v>0.17860000000000001</c:v>
                </c:pt>
                <c:pt idx="3">
                  <c:v>0.1108</c:v>
                </c:pt>
                <c:pt idx="4">
                  <c:v>6.3700000000000007E-2</c:v>
                </c:pt>
                <c:pt idx="5">
                  <c:v>3.0800000000000001E-2</c:v>
                </c:pt>
                <c:pt idx="6">
                  <c:v>1.1599999999999999E-2</c:v>
                </c:pt>
                <c:pt idx="7">
                  <c:v>2.5000000000000001E-3</c:v>
                </c:pt>
                <c:pt idx="8">
                  <c:v>8.9999999999999998E-4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C2-4DD9-93D2-67F598CCC5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0284008"/>
        <c:axId val="310719456"/>
      </c:scatterChart>
      <c:valAx>
        <c:axId val="310284008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Height of jump</a:t>
                </a:r>
                <a:r>
                  <a:rPr lang="cs-CZ" baseline="0"/>
                  <a:t> [cm]</a:t>
                </a:r>
                <a:endParaRPr lang="cs-CZ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19456"/>
        <c:crosses val="autoZero"/>
        <c:crossBetween val="midCat"/>
        <c:majorUnit val="2"/>
      </c:valAx>
      <c:valAx>
        <c:axId val="310719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Fraction of jumps</a:t>
                </a:r>
                <a:endParaRPr lang="cs-CZ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284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Fig.9:</a:t>
            </a:r>
            <a:r>
              <a:rPr lang="cs-CZ" b="1" baseline="0" dirty="0"/>
              <a:t> </a:t>
            </a:r>
            <a:r>
              <a:rPr lang="cs-CZ" b="1" baseline="0" dirty="0" err="1"/>
              <a:t>Relationship</a:t>
            </a:r>
            <a:r>
              <a:rPr lang="cs-CZ" b="1" baseline="0" dirty="0"/>
              <a:t> </a:t>
            </a:r>
            <a:r>
              <a:rPr lang="cs-CZ" b="1" baseline="0" dirty="0" err="1"/>
              <a:t>of</a:t>
            </a:r>
            <a:r>
              <a:rPr lang="cs-CZ" b="1" baseline="0" dirty="0"/>
              <a:t> </a:t>
            </a:r>
            <a:r>
              <a:rPr lang="cs-CZ" b="1" baseline="0" dirty="0" err="1"/>
              <a:t>the</a:t>
            </a:r>
            <a:r>
              <a:rPr lang="cs-CZ" b="1" baseline="0" dirty="0"/>
              <a:t> </a:t>
            </a:r>
            <a:r>
              <a:rPr lang="cs-CZ" b="1" baseline="0" dirty="0" err="1"/>
              <a:t>jump</a:t>
            </a:r>
            <a:r>
              <a:rPr lang="cs-CZ" b="1" baseline="0" dirty="0"/>
              <a:t> </a:t>
            </a:r>
            <a:r>
              <a:rPr lang="cs-CZ" b="1" baseline="0" dirty="0" err="1"/>
              <a:t>distribution</a:t>
            </a:r>
            <a:r>
              <a:rPr lang="cs-CZ" b="1" baseline="0" dirty="0"/>
              <a:t> and </a:t>
            </a:r>
            <a:r>
              <a:rPr lang="cs-CZ" b="1" i="1" baseline="0" dirty="0"/>
              <a:t>k</a:t>
            </a:r>
            <a:r>
              <a:rPr lang="cs-CZ" b="1" baseline="0" dirty="0"/>
              <a:t> </a:t>
            </a:r>
            <a:r>
              <a:rPr lang="cs-CZ" b="1" baseline="0" dirty="0" err="1"/>
              <a:t>factor</a:t>
            </a:r>
            <a:r>
              <a:rPr lang="cs-CZ" b="1" baseline="0" dirty="0"/>
              <a:t> </a:t>
            </a:r>
            <a:r>
              <a:rPr lang="cs-CZ" baseline="0" dirty="0"/>
              <a:t>(</a:t>
            </a:r>
            <a:r>
              <a:rPr lang="cs-CZ" baseline="0" dirty="0" err="1"/>
              <a:t>logarithmic</a:t>
            </a:r>
            <a:r>
              <a:rPr lang="cs-CZ" baseline="0" dirty="0"/>
              <a:t>, 100k </a:t>
            </a:r>
            <a:r>
              <a:rPr lang="cs-CZ" baseline="0" dirty="0" err="1"/>
              <a:t>jumps</a:t>
            </a:r>
            <a:r>
              <a:rPr lang="cs-CZ" baseline="0" dirty="0"/>
              <a:t>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List3!$B$1</c:f>
              <c:strCache>
                <c:ptCount val="1"/>
                <c:pt idx="0">
                  <c:v>k=0.15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34A9-496F-943D-9022B93FC2C1}"/>
              </c:ext>
            </c:extLst>
          </c:dPt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List3!$J$2:$J$58</c:f>
              <c:numCache>
                <c:formatCode>General</c:formatCode>
                <c:ptCount val="57"/>
                <c:pt idx="0">
                  <c:v>0.2954</c:v>
                </c:pt>
                <c:pt idx="1">
                  <c:v>0.25557000000000002</c:v>
                </c:pt>
                <c:pt idx="2">
                  <c:v>0.17846999999999999</c:v>
                </c:pt>
                <c:pt idx="3">
                  <c:v>0.12121999999999999</c:v>
                </c:pt>
                <c:pt idx="4">
                  <c:v>7.3300000000000004E-2</c:v>
                </c:pt>
                <c:pt idx="5">
                  <c:v>4.1450000000000001E-2</c:v>
                </c:pt>
                <c:pt idx="6">
                  <c:v>2.1309999999999999E-2</c:v>
                </c:pt>
                <c:pt idx="7">
                  <c:v>9.1599999999999997E-3</c:v>
                </c:pt>
                <c:pt idx="8">
                  <c:v>3.2200000000000002E-3</c:v>
                </c:pt>
                <c:pt idx="9">
                  <c:v>7.7999999999999999E-4</c:v>
                </c:pt>
                <c:pt idx="10">
                  <c:v>1.1E-4</c:v>
                </c:pt>
                <c:pt idx="11">
                  <c:v>1.0000000000000001E-5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A9-496F-943D-9022B93FC2C1}"/>
            </c:ext>
          </c:extLst>
        </c:ser>
        <c:ser>
          <c:idx val="1"/>
          <c:order val="1"/>
          <c:tx>
            <c:strRef>
              <c:f>List3!$C$1</c:f>
              <c:strCache>
                <c:ptCount val="1"/>
                <c:pt idx="0">
                  <c:v>k=0.2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List3!$K$2:$K$58</c:f>
              <c:numCache>
                <c:formatCode>General</c:formatCode>
                <c:ptCount val="57"/>
                <c:pt idx="0">
                  <c:v>0.16972000000000001</c:v>
                </c:pt>
                <c:pt idx="1">
                  <c:v>0.15714</c:v>
                </c:pt>
                <c:pt idx="2">
                  <c:v>0.15112</c:v>
                </c:pt>
                <c:pt idx="3">
                  <c:v>0.12327</c:v>
                </c:pt>
                <c:pt idx="4">
                  <c:v>9.7909999999999997E-2</c:v>
                </c:pt>
                <c:pt idx="5">
                  <c:v>7.9680000000000001E-2</c:v>
                </c:pt>
                <c:pt idx="6">
                  <c:v>6.3219999999999998E-2</c:v>
                </c:pt>
                <c:pt idx="7">
                  <c:v>4.8619999999999997E-2</c:v>
                </c:pt>
                <c:pt idx="8">
                  <c:v>3.5749999999999997E-2</c:v>
                </c:pt>
                <c:pt idx="9">
                  <c:v>2.6939999999999999E-2</c:v>
                </c:pt>
                <c:pt idx="10">
                  <c:v>1.7590000000000001E-2</c:v>
                </c:pt>
                <c:pt idx="11">
                  <c:v>1.23E-2</c:v>
                </c:pt>
                <c:pt idx="12">
                  <c:v>7.4000000000000003E-3</c:v>
                </c:pt>
                <c:pt idx="13">
                  <c:v>4.9500000000000004E-3</c:v>
                </c:pt>
                <c:pt idx="14">
                  <c:v>2.3900000000000002E-3</c:v>
                </c:pt>
                <c:pt idx="15">
                  <c:v>1.24E-3</c:v>
                </c:pt>
                <c:pt idx="16">
                  <c:v>5.5999999999999995E-4</c:v>
                </c:pt>
                <c:pt idx="17">
                  <c:v>1.4999999999999999E-4</c:v>
                </c:pt>
                <c:pt idx="18">
                  <c:v>3.0000000000000001E-5</c:v>
                </c:pt>
                <c:pt idx="19">
                  <c:v>2.0000000000000002E-5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A9-496F-943D-9022B93FC2C1}"/>
            </c:ext>
          </c:extLst>
        </c:ser>
        <c:ser>
          <c:idx val="2"/>
          <c:order val="2"/>
          <c:tx>
            <c:strRef>
              <c:f>List3!$D$1</c:f>
              <c:strCache>
                <c:ptCount val="1"/>
                <c:pt idx="0">
                  <c:v>k=0.25</c:v>
                </c:pt>
              </c:strCache>
            </c:strRef>
          </c:tx>
          <c:spPr>
            <a:ln w="25400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List3!$L$2:$L$58</c:f>
              <c:numCache>
                <c:formatCode>General</c:formatCode>
                <c:ptCount val="57"/>
                <c:pt idx="0">
                  <c:v>0.10786</c:v>
                </c:pt>
                <c:pt idx="1">
                  <c:v>0.10924</c:v>
                </c:pt>
                <c:pt idx="2">
                  <c:v>0.10008</c:v>
                </c:pt>
                <c:pt idx="3">
                  <c:v>9.8390000000000005E-2</c:v>
                </c:pt>
                <c:pt idx="4">
                  <c:v>9.196E-2</c:v>
                </c:pt>
                <c:pt idx="5">
                  <c:v>7.9469999999999999E-2</c:v>
                </c:pt>
                <c:pt idx="6">
                  <c:v>6.7640000000000006E-2</c:v>
                </c:pt>
                <c:pt idx="7">
                  <c:v>5.9409999999999998E-2</c:v>
                </c:pt>
                <c:pt idx="8">
                  <c:v>5.0840000000000003E-2</c:v>
                </c:pt>
                <c:pt idx="9">
                  <c:v>4.5280000000000001E-2</c:v>
                </c:pt>
                <c:pt idx="10">
                  <c:v>3.7699999999999997E-2</c:v>
                </c:pt>
                <c:pt idx="11">
                  <c:v>3.082E-2</c:v>
                </c:pt>
                <c:pt idx="12">
                  <c:v>2.6499999999999999E-2</c:v>
                </c:pt>
                <c:pt idx="13">
                  <c:v>2.0930000000000001E-2</c:v>
                </c:pt>
                <c:pt idx="14">
                  <c:v>1.8450000000000001E-2</c:v>
                </c:pt>
                <c:pt idx="15">
                  <c:v>1.4019999999999999E-2</c:v>
                </c:pt>
                <c:pt idx="16">
                  <c:v>1.133E-2</c:v>
                </c:pt>
                <c:pt idx="17">
                  <c:v>8.5400000000000007E-3</c:v>
                </c:pt>
                <c:pt idx="18">
                  <c:v>6.5900000000000004E-3</c:v>
                </c:pt>
                <c:pt idx="19">
                  <c:v>5.1799999999999997E-3</c:v>
                </c:pt>
                <c:pt idx="20">
                  <c:v>3.2399999999999998E-3</c:v>
                </c:pt>
                <c:pt idx="21">
                  <c:v>2.6700000000000001E-3</c:v>
                </c:pt>
                <c:pt idx="22">
                  <c:v>1.5499999999999999E-3</c:v>
                </c:pt>
                <c:pt idx="23">
                  <c:v>1.0399999999999999E-3</c:v>
                </c:pt>
                <c:pt idx="24">
                  <c:v>5.1000000000000004E-4</c:v>
                </c:pt>
                <c:pt idx="25">
                  <c:v>4.0000000000000002E-4</c:v>
                </c:pt>
                <c:pt idx="26">
                  <c:v>2.7E-4</c:v>
                </c:pt>
                <c:pt idx="27">
                  <c:v>6.9999999999999994E-5</c:v>
                </c:pt>
                <c:pt idx="28">
                  <c:v>2.0000000000000002E-5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4A9-496F-943D-9022B93FC2C1}"/>
            </c:ext>
          </c:extLst>
        </c:ser>
        <c:ser>
          <c:idx val="3"/>
          <c:order val="3"/>
          <c:tx>
            <c:strRef>
              <c:f>List3!$E$1</c:f>
              <c:strCache>
                <c:ptCount val="1"/>
                <c:pt idx="0">
                  <c:v>k=0.3</c:v>
                </c:pt>
              </c:strCache>
            </c:strRef>
          </c:tx>
          <c:spPr>
            <a:ln w="2540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List3!$M$2:$M$58</c:f>
              <c:numCache>
                <c:formatCode>General</c:formatCode>
                <c:ptCount val="57"/>
                <c:pt idx="0">
                  <c:v>7.5359999999999996E-2</c:v>
                </c:pt>
                <c:pt idx="1">
                  <c:v>7.8530000000000003E-2</c:v>
                </c:pt>
                <c:pt idx="2">
                  <c:v>7.2830000000000006E-2</c:v>
                </c:pt>
                <c:pt idx="3">
                  <c:v>7.1150000000000005E-2</c:v>
                </c:pt>
                <c:pt idx="4">
                  <c:v>6.8089999999999998E-2</c:v>
                </c:pt>
                <c:pt idx="5">
                  <c:v>6.8580000000000002E-2</c:v>
                </c:pt>
                <c:pt idx="6">
                  <c:v>6.2609999999999999E-2</c:v>
                </c:pt>
                <c:pt idx="7">
                  <c:v>5.7160000000000002E-2</c:v>
                </c:pt>
                <c:pt idx="8">
                  <c:v>5.0610000000000002E-2</c:v>
                </c:pt>
                <c:pt idx="9">
                  <c:v>4.6670000000000003E-2</c:v>
                </c:pt>
                <c:pt idx="10">
                  <c:v>4.1570000000000003E-2</c:v>
                </c:pt>
                <c:pt idx="11">
                  <c:v>3.8760000000000003E-2</c:v>
                </c:pt>
                <c:pt idx="12">
                  <c:v>3.5099999999999999E-2</c:v>
                </c:pt>
                <c:pt idx="13">
                  <c:v>3.1730000000000001E-2</c:v>
                </c:pt>
                <c:pt idx="14">
                  <c:v>2.7969999999999998E-2</c:v>
                </c:pt>
                <c:pt idx="15">
                  <c:v>2.5329999999999998E-2</c:v>
                </c:pt>
                <c:pt idx="16">
                  <c:v>2.2290000000000001E-2</c:v>
                </c:pt>
                <c:pt idx="17">
                  <c:v>1.9630000000000002E-2</c:v>
                </c:pt>
                <c:pt idx="18">
                  <c:v>1.6809999999999999E-2</c:v>
                </c:pt>
                <c:pt idx="19">
                  <c:v>1.4370000000000001E-2</c:v>
                </c:pt>
                <c:pt idx="20">
                  <c:v>1.2919999999999999E-2</c:v>
                </c:pt>
                <c:pt idx="21">
                  <c:v>1.128E-2</c:v>
                </c:pt>
                <c:pt idx="22">
                  <c:v>9.5999999999999992E-3</c:v>
                </c:pt>
                <c:pt idx="23">
                  <c:v>7.9399999999999991E-3</c:v>
                </c:pt>
                <c:pt idx="24">
                  <c:v>6.6400000000000001E-3</c:v>
                </c:pt>
                <c:pt idx="25">
                  <c:v>5.7200000000000003E-3</c:v>
                </c:pt>
                <c:pt idx="26">
                  <c:v>4.6600000000000001E-3</c:v>
                </c:pt>
                <c:pt idx="27">
                  <c:v>3.8700000000000002E-3</c:v>
                </c:pt>
                <c:pt idx="28">
                  <c:v>2.9499999999999999E-3</c:v>
                </c:pt>
                <c:pt idx="29">
                  <c:v>2.66E-3</c:v>
                </c:pt>
                <c:pt idx="30">
                  <c:v>1.82E-3</c:v>
                </c:pt>
                <c:pt idx="31">
                  <c:v>1.3600000000000001E-3</c:v>
                </c:pt>
                <c:pt idx="32">
                  <c:v>1.1000000000000001E-3</c:v>
                </c:pt>
                <c:pt idx="33">
                  <c:v>7.2000000000000005E-4</c:v>
                </c:pt>
                <c:pt idx="34">
                  <c:v>6.3000000000000003E-4</c:v>
                </c:pt>
                <c:pt idx="35">
                  <c:v>3.8999999999999999E-4</c:v>
                </c:pt>
                <c:pt idx="36">
                  <c:v>2.3000000000000001E-4</c:v>
                </c:pt>
                <c:pt idx="37">
                  <c:v>1.3999999999999999E-4</c:v>
                </c:pt>
                <c:pt idx="38">
                  <c:v>1.1E-4</c:v>
                </c:pt>
                <c:pt idx="39">
                  <c:v>6.0000000000000002E-5</c:v>
                </c:pt>
                <c:pt idx="40">
                  <c:v>3.0000000000000001E-5</c:v>
                </c:pt>
                <c:pt idx="41">
                  <c:v>1.0000000000000001E-5</c:v>
                </c:pt>
                <c:pt idx="42">
                  <c:v>1.0000000000000001E-5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4A9-496F-943D-9022B93FC2C1}"/>
            </c:ext>
          </c:extLst>
        </c:ser>
        <c:ser>
          <c:idx val="4"/>
          <c:order val="4"/>
          <c:tx>
            <c:strRef>
              <c:f>List3!$F$1</c:f>
              <c:strCache>
                <c:ptCount val="1"/>
                <c:pt idx="0">
                  <c:v>k=0.35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List3!$N$2:$N$58</c:f>
              <c:numCache>
                <c:formatCode>General</c:formatCode>
                <c:ptCount val="57"/>
                <c:pt idx="0">
                  <c:v>5.3089999999999998E-2</c:v>
                </c:pt>
                <c:pt idx="1">
                  <c:v>5.8310000000000001E-2</c:v>
                </c:pt>
                <c:pt idx="2">
                  <c:v>5.5870000000000003E-2</c:v>
                </c:pt>
                <c:pt idx="3">
                  <c:v>5.2630000000000003E-2</c:v>
                </c:pt>
                <c:pt idx="4">
                  <c:v>5.2449999999999997E-2</c:v>
                </c:pt>
                <c:pt idx="5">
                  <c:v>5.0500000000000003E-2</c:v>
                </c:pt>
                <c:pt idx="6">
                  <c:v>5.0630000000000001E-2</c:v>
                </c:pt>
                <c:pt idx="7">
                  <c:v>4.9860000000000002E-2</c:v>
                </c:pt>
                <c:pt idx="8">
                  <c:v>4.7789999999999999E-2</c:v>
                </c:pt>
                <c:pt idx="9">
                  <c:v>4.4499999999999998E-2</c:v>
                </c:pt>
                <c:pt idx="10">
                  <c:v>4.0969999999999999E-2</c:v>
                </c:pt>
                <c:pt idx="11">
                  <c:v>3.8159999999999999E-2</c:v>
                </c:pt>
                <c:pt idx="12">
                  <c:v>3.458E-2</c:v>
                </c:pt>
                <c:pt idx="13">
                  <c:v>3.236E-2</c:v>
                </c:pt>
                <c:pt idx="14">
                  <c:v>3.1150000000000001E-2</c:v>
                </c:pt>
                <c:pt idx="15">
                  <c:v>2.8649999999999998E-2</c:v>
                </c:pt>
                <c:pt idx="16">
                  <c:v>2.6769999999999999E-2</c:v>
                </c:pt>
                <c:pt idx="17">
                  <c:v>2.393E-2</c:v>
                </c:pt>
                <c:pt idx="18">
                  <c:v>2.358E-2</c:v>
                </c:pt>
                <c:pt idx="19">
                  <c:v>2.104E-2</c:v>
                </c:pt>
                <c:pt idx="20">
                  <c:v>1.985E-2</c:v>
                </c:pt>
                <c:pt idx="21">
                  <c:v>1.7729999999999999E-2</c:v>
                </c:pt>
                <c:pt idx="22">
                  <c:v>1.61E-2</c:v>
                </c:pt>
                <c:pt idx="23">
                  <c:v>1.489E-2</c:v>
                </c:pt>
                <c:pt idx="24">
                  <c:v>1.34E-2</c:v>
                </c:pt>
                <c:pt idx="25">
                  <c:v>1.261E-2</c:v>
                </c:pt>
                <c:pt idx="26">
                  <c:v>1.1209999999999999E-2</c:v>
                </c:pt>
                <c:pt idx="27">
                  <c:v>9.6900000000000007E-3</c:v>
                </c:pt>
                <c:pt idx="28">
                  <c:v>8.6899999999999998E-3</c:v>
                </c:pt>
                <c:pt idx="29">
                  <c:v>8.0099999999999998E-3</c:v>
                </c:pt>
                <c:pt idx="30">
                  <c:v>7.1000000000000004E-3</c:v>
                </c:pt>
                <c:pt idx="31">
                  <c:v>6.7499999999999999E-3</c:v>
                </c:pt>
                <c:pt idx="32">
                  <c:v>5.3699999999999998E-3</c:v>
                </c:pt>
                <c:pt idx="33">
                  <c:v>5.1200000000000004E-3</c:v>
                </c:pt>
                <c:pt idx="34">
                  <c:v>3.98E-3</c:v>
                </c:pt>
                <c:pt idx="35">
                  <c:v>3.9300000000000003E-3</c:v>
                </c:pt>
                <c:pt idx="36">
                  <c:v>3.1700000000000001E-3</c:v>
                </c:pt>
                <c:pt idx="37">
                  <c:v>2.7699999999999999E-3</c:v>
                </c:pt>
                <c:pt idx="38">
                  <c:v>2.2599999999999999E-3</c:v>
                </c:pt>
                <c:pt idx="39">
                  <c:v>1.9499999999999999E-3</c:v>
                </c:pt>
                <c:pt idx="40">
                  <c:v>1.8699999999999999E-3</c:v>
                </c:pt>
                <c:pt idx="41">
                  <c:v>1.4E-3</c:v>
                </c:pt>
                <c:pt idx="42">
                  <c:v>1.08E-3</c:v>
                </c:pt>
                <c:pt idx="43">
                  <c:v>9.1E-4</c:v>
                </c:pt>
                <c:pt idx="44">
                  <c:v>7.2000000000000005E-4</c:v>
                </c:pt>
                <c:pt idx="45">
                  <c:v>6.3000000000000003E-4</c:v>
                </c:pt>
                <c:pt idx="46">
                  <c:v>5.4000000000000001E-4</c:v>
                </c:pt>
                <c:pt idx="47">
                  <c:v>4.4999999999999999E-4</c:v>
                </c:pt>
                <c:pt idx="48">
                  <c:v>3.1E-4</c:v>
                </c:pt>
                <c:pt idx="49">
                  <c:v>2.2000000000000001E-4</c:v>
                </c:pt>
                <c:pt idx="50">
                  <c:v>2.0000000000000001E-4</c:v>
                </c:pt>
                <c:pt idx="51">
                  <c:v>1.2E-4</c:v>
                </c:pt>
                <c:pt idx="52">
                  <c:v>6.0000000000000002E-5</c:v>
                </c:pt>
                <c:pt idx="53">
                  <c:v>2.0000000000000002E-5</c:v>
                </c:pt>
                <c:pt idx="54">
                  <c:v>3.0000000000000001E-5</c:v>
                </c:pt>
                <c:pt idx="55">
                  <c:v>1.0000000000000001E-5</c:v>
                </c:pt>
                <c:pt idx="56">
                  <c:v>3.0000000000000001E-5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4A9-496F-943D-9022B93FC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8034464"/>
        <c:axId val="1077869168"/>
      </c:scatterChart>
      <c:valAx>
        <c:axId val="1078034464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Height [cm]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869168"/>
        <c:crosses val="autoZero"/>
        <c:crossBetween val="midCat"/>
      </c:valAx>
      <c:valAx>
        <c:axId val="107786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Fraction of total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803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Fig.8:</a:t>
            </a:r>
            <a:r>
              <a:rPr lang="cs-CZ" b="1" baseline="0" dirty="0"/>
              <a:t> </a:t>
            </a:r>
            <a:r>
              <a:rPr lang="cs-CZ" b="1" baseline="0" dirty="0" err="1"/>
              <a:t>Relationship</a:t>
            </a:r>
            <a:r>
              <a:rPr lang="cs-CZ" b="1" baseline="0" dirty="0"/>
              <a:t> </a:t>
            </a:r>
            <a:r>
              <a:rPr lang="cs-CZ" b="1" baseline="0" dirty="0" err="1"/>
              <a:t>of</a:t>
            </a:r>
            <a:r>
              <a:rPr lang="cs-CZ" b="1" baseline="0" dirty="0"/>
              <a:t> </a:t>
            </a:r>
            <a:r>
              <a:rPr lang="cs-CZ" b="1" baseline="0" dirty="0" err="1"/>
              <a:t>the</a:t>
            </a:r>
            <a:r>
              <a:rPr lang="cs-CZ" b="1" baseline="0" dirty="0"/>
              <a:t> </a:t>
            </a:r>
            <a:r>
              <a:rPr lang="cs-CZ" b="1" baseline="0" dirty="0" err="1"/>
              <a:t>jump</a:t>
            </a:r>
            <a:r>
              <a:rPr lang="cs-CZ" b="1" baseline="0" dirty="0"/>
              <a:t> </a:t>
            </a:r>
            <a:r>
              <a:rPr lang="cs-CZ" b="1" baseline="0" dirty="0" err="1"/>
              <a:t>distribution</a:t>
            </a:r>
            <a:r>
              <a:rPr lang="cs-CZ" b="1" baseline="0" dirty="0"/>
              <a:t> and </a:t>
            </a:r>
            <a:r>
              <a:rPr lang="cs-CZ" b="1" i="1" baseline="0" dirty="0"/>
              <a:t>k</a:t>
            </a:r>
            <a:r>
              <a:rPr lang="cs-CZ" b="1" baseline="0" dirty="0"/>
              <a:t> </a:t>
            </a:r>
            <a:r>
              <a:rPr lang="cs-CZ" b="1" baseline="0" dirty="0" err="1"/>
              <a:t>factor</a:t>
            </a:r>
            <a:r>
              <a:rPr lang="cs-CZ" b="1" baseline="0" dirty="0"/>
              <a:t> </a:t>
            </a:r>
            <a:r>
              <a:rPr lang="cs-CZ" baseline="0" dirty="0"/>
              <a:t>(</a:t>
            </a:r>
            <a:r>
              <a:rPr lang="cs-CZ" baseline="0" dirty="0" err="1"/>
              <a:t>linear</a:t>
            </a:r>
            <a:r>
              <a:rPr lang="cs-CZ" baseline="0" dirty="0"/>
              <a:t>, 100k </a:t>
            </a:r>
            <a:r>
              <a:rPr lang="cs-CZ" baseline="0" dirty="0" err="1"/>
              <a:t>jumps</a:t>
            </a:r>
            <a:r>
              <a:rPr lang="cs-CZ" baseline="0" dirty="0"/>
              <a:t>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List3!$B$1</c:f>
              <c:strCache>
                <c:ptCount val="1"/>
                <c:pt idx="0">
                  <c:v>k=0.15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9BAA-453C-BE6E-793D78B7F46A}"/>
              </c:ext>
            </c:extLst>
          </c:dPt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List3!$J$2:$J$58</c:f>
              <c:numCache>
                <c:formatCode>General</c:formatCode>
                <c:ptCount val="57"/>
                <c:pt idx="0">
                  <c:v>0.2954</c:v>
                </c:pt>
                <c:pt idx="1">
                  <c:v>0.25557000000000002</c:v>
                </c:pt>
                <c:pt idx="2">
                  <c:v>0.17846999999999999</c:v>
                </c:pt>
                <c:pt idx="3">
                  <c:v>0.12121999999999999</c:v>
                </c:pt>
                <c:pt idx="4">
                  <c:v>7.3300000000000004E-2</c:v>
                </c:pt>
                <c:pt idx="5">
                  <c:v>4.1450000000000001E-2</c:v>
                </c:pt>
                <c:pt idx="6">
                  <c:v>2.1309999999999999E-2</c:v>
                </c:pt>
                <c:pt idx="7">
                  <c:v>9.1599999999999997E-3</c:v>
                </c:pt>
                <c:pt idx="8">
                  <c:v>3.2200000000000002E-3</c:v>
                </c:pt>
                <c:pt idx="9">
                  <c:v>7.7999999999999999E-4</c:v>
                </c:pt>
                <c:pt idx="10">
                  <c:v>1.1E-4</c:v>
                </c:pt>
                <c:pt idx="11">
                  <c:v>1.0000000000000001E-5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AA-453C-BE6E-793D78B7F46A}"/>
            </c:ext>
          </c:extLst>
        </c:ser>
        <c:ser>
          <c:idx val="1"/>
          <c:order val="1"/>
          <c:tx>
            <c:strRef>
              <c:f>List3!$C$1</c:f>
              <c:strCache>
                <c:ptCount val="1"/>
                <c:pt idx="0">
                  <c:v>k=0.2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List3!$K$2:$K$58</c:f>
              <c:numCache>
                <c:formatCode>General</c:formatCode>
                <c:ptCount val="57"/>
                <c:pt idx="0">
                  <c:v>0.16972000000000001</c:v>
                </c:pt>
                <c:pt idx="1">
                  <c:v>0.15714</c:v>
                </c:pt>
                <c:pt idx="2">
                  <c:v>0.15112</c:v>
                </c:pt>
                <c:pt idx="3">
                  <c:v>0.12327</c:v>
                </c:pt>
                <c:pt idx="4">
                  <c:v>9.7909999999999997E-2</c:v>
                </c:pt>
                <c:pt idx="5">
                  <c:v>7.9680000000000001E-2</c:v>
                </c:pt>
                <c:pt idx="6">
                  <c:v>6.3219999999999998E-2</c:v>
                </c:pt>
                <c:pt idx="7">
                  <c:v>4.8619999999999997E-2</c:v>
                </c:pt>
                <c:pt idx="8">
                  <c:v>3.5749999999999997E-2</c:v>
                </c:pt>
                <c:pt idx="9">
                  <c:v>2.6939999999999999E-2</c:v>
                </c:pt>
                <c:pt idx="10">
                  <c:v>1.7590000000000001E-2</c:v>
                </c:pt>
                <c:pt idx="11">
                  <c:v>1.23E-2</c:v>
                </c:pt>
                <c:pt idx="12">
                  <c:v>7.4000000000000003E-3</c:v>
                </c:pt>
                <c:pt idx="13">
                  <c:v>4.9500000000000004E-3</c:v>
                </c:pt>
                <c:pt idx="14">
                  <c:v>2.3900000000000002E-3</c:v>
                </c:pt>
                <c:pt idx="15">
                  <c:v>1.24E-3</c:v>
                </c:pt>
                <c:pt idx="16">
                  <c:v>5.5999999999999995E-4</c:v>
                </c:pt>
                <c:pt idx="17">
                  <c:v>1.4999999999999999E-4</c:v>
                </c:pt>
                <c:pt idx="18">
                  <c:v>3.0000000000000001E-5</c:v>
                </c:pt>
                <c:pt idx="19">
                  <c:v>2.0000000000000002E-5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AA-453C-BE6E-793D78B7F46A}"/>
            </c:ext>
          </c:extLst>
        </c:ser>
        <c:ser>
          <c:idx val="2"/>
          <c:order val="2"/>
          <c:tx>
            <c:strRef>
              <c:f>List3!$D$1</c:f>
              <c:strCache>
                <c:ptCount val="1"/>
                <c:pt idx="0">
                  <c:v>k=0.25</c:v>
                </c:pt>
              </c:strCache>
            </c:strRef>
          </c:tx>
          <c:spPr>
            <a:ln w="25400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List3!$L$2:$L$58</c:f>
              <c:numCache>
                <c:formatCode>General</c:formatCode>
                <c:ptCount val="57"/>
                <c:pt idx="0">
                  <c:v>0.10786</c:v>
                </c:pt>
                <c:pt idx="1">
                  <c:v>0.10924</c:v>
                </c:pt>
                <c:pt idx="2">
                  <c:v>0.10008</c:v>
                </c:pt>
                <c:pt idx="3">
                  <c:v>9.8390000000000005E-2</c:v>
                </c:pt>
                <c:pt idx="4">
                  <c:v>9.196E-2</c:v>
                </c:pt>
                <c:pt idx="5">
                  <c:v>7.9469999999999999E-2</c:v>
                </c:pt>
                <c:pt idx="6">
                  <c:v>6.7640000000000006E-2</c:v>
                </c:pt>
                <c:pt idx="7">
                  <c:v>5.9409999999999998E-2</c:v>
                </c:pt>
                <c:pt idx="8">
                  <c:v>5.0840000000000003E-2</c:v>
                </c:pt>
                <c:pt idx="9">
                  <c:v>4.5280000000000001E-2</c:v>
                </c:pt>
                <c:pt idx="10">
                  <c:v>3.7699999999999997E-2</c:v>
                </c:pt>
                <c:pt idx="11">
                  <c:v>3.082E-2</c:v>
                </c:pt>
                <c:pt idx="12">
                  <c:v>2.6499999999999999E-2</c:v>
                </c:pt>
                <c:pt idx="13">
                  <c:v>2.0930000000000001E-2</c:v>
                </c:pt>
                <c:pt idx="14">
                  <c:v>1.8450000000000001E-2</c:v>
                </c:pt>
                <c:pt idx="15">
                  <c:v>1.4019999999999999E-2</c:v>
                </c:pt>
                <c:pt idx="16">
                  <c:v>1.133E-2</c:v>
                </c:pt>
                <c:pt idx="17">
                  <c:v>8.5400000000000007E-3</c:v>
                </c:pt>
                <c:pt idx="18">
                  <c:v>6.5900000000000004E-3</c:v>
                </c:pt>
                <c:pt idx="19">
                  <c:v>5.1799999999999997E-3</c:v>
                </c:pt>
                <c:pt idx="20">
                  <c:v>3.2399999999999998E-3</c:v>
                </c:pt>
                <c:pt idx="21">
                  <c:v>2.6700000000000001E-3</c:v>
                </c:pt>
                <c:pt idx="22">
                  <c:v>1.5499999999999999E-3</c:v>
                </c:pt>
                <c:pt idx="23">
                  <c:v>1.0399999999999999E-3</c:v>
                </c:pt>
                <c:pt idx="24">
                  <c:v>5.1000000000000004E-4</c:v>
                </c:pt>
                <c:pt idx="25">
                  <c:v>4.0000000000000002E-4</c:v>
                </c:pt>
                <c:pt idx="26">
                  <c:v>2.7E-4</c:v>
                </c:pt>
                <c:pt idx="27">
                  <c:v>6.9999999999999994E-5</c:v>
                </c:pt>
                <c:pt idx="28">
                  <c:v>2.0000000000000002E-5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BAA-453C-BE6E-793D78B7F46A}"/>
            </c:ext>
          </c:extLst>
        </c:ser>
        <c:ser>
          <c:idx val="3"/>
          <c:order val="3"/>
          <c:tx>
            <c:strRef>
              <c:f>List3!$E$1</c:f>
              <c:strCache>
                <c:ptCount val="1"/>
                <c:pt idx="0">
                  <c:v>k=0.3</c:v>
                </c:pt>
              </c:strCache>
            </c:strRef>
          </c:tx>
          <c:spPr>
            <a:ln w="2540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List3!$M$2:$M$58</c:f>
              <c:numCache>
                <c:formatCode>General</c:formatCode>
                <c:ptCount val="57"/>
                <c:pt idx="0">
                  <c:v>7.5359999999999996E-2</c:v>
                </c:pt>
                <c:pt idx="1">
                  <c:v>7.8530000000000003E-2</c:v>
                </c:pt>
                <c:pt idx="2">
                  <c:v>7.2830000000000006E-2</c:v>
                </c:pt>
                <c:pt idx="3">
                  <c:v>7.1150000000000005E-2</c:v>
                </c:pt>
                <c:pt idx="4">
                  <c:v>6.8089999999999998E-2</c:v>
                </c:pt>
                <c:pt idx="5">
                  <c:v>6.8580000000000002E-2</c:v>
                </c:pt>
                <c:pt idx="6">
                  <c:v>6.2609999999999999E-2</c:v>
                </c:pt>
                <c:pt idx="7">
                  <c:v>5.7160000000000002E-2</c:v>
                </c:pt>
                <c:pt idx="8">
                  <c:v>5.0610000000000002E-2</c:v>
                </c:pt>
                <c:pt idx="9">
                  <c:v>4.6670000000000003E-2</c:v>
                </c:pt>
                <c:pt idx="10">
                  <c:v>4.1570000000000003E-2</c:v>
                </c:pt>
                <c:pt idx="11">
                  <c:v>3.8760000000000003E-2</c:v>
                </c:pt>
                <c:pt idx="12">
                  <c:v>3.5099999999999999E-2</c:v>
                </c:pt>
                <c:pt idx="13">
                  <c:v>3.1730000000000001E-2</c:v>
                </c:pt>
                <c:pt idx="14">
                  <c:v>2.7969999999999998E-2</c:v>
                </c:pt>
                <c:pt idx="15">
                  <c:v>2.5329999999999998E-2</c:v>
                </c:pt>
                <c:pt idx="16">
                  <c:v>2.2290000000000001E-2</c:v>
                </c:pt>
                <c:pt idx="17">
                  <c:v>1.9630000000000002E-2</c:v>
                </c:pt>
                <c:pt idx="18">
                  <c:v>1.6809999999999999E-2</c:v>
                </c:pt>
                <c:pt idx="19">
                  <c:v>1.4370000000000001E-2</c:v>
                </c:pt>
                <c:pt idx="20">
                  <c:v>1.2919999999999999E-2</c:v>
                </c:pt>
                <c:pt idx="21">
                  <c:v>1.128E-2</c:v>
                </c:pt>
                <c:pt idx="22">
                  <c:v>9.5999999999999992E-3</c:v>
                </c:pt>
                <c:pt idx="23">
                  <c:v>7.9399999999999991E-3</c:v>
                </c:pt>
                <c:pt idx="24">
                  <c:v>6.6400000000000001E-3</c:v>
                </c:pt>
                <c:pt idx="25">
                  <c:v>5.7200000000000003E-3</c:v>
                </c:pt>
                <c:pt idx="26">
                  <c:v>4.6600000000000001E-3</c:v>
                </c:pt>
                <c:pt idx="27">
                  <c:v>3.8700000000000002E-3</c:v>
                </c:pt>
                <c:pt idx="28">
                  <c:v>2.9499999999999999E-3</c:v>
                </c:pt>
                <c:pt idx="29">
                  <c:v>2.66E-3</c:v>
                </c:pt>
                <c:pt idx="30">
                  <c:v>1.82E-3</c:v>
                </c:pt>
                <c:pt idx="31">
                  <c:v>1.3600000000000001E-3</c:v>
                </c:pt>
                <c:pt idx="32">
                  <c:v>1.1000000000000001E-3</c:v>
                </c:pt>
                <c:pt idx="33">
                  <c:v>7.2000000000000005E-4</c:v>
                </c:pt>
                <c:pt idx="34">
                  <c:v>6.3000000000000003E-4</c:v>
                </c:pt>
                <c:pt idx="35">
                  <c:v>3.8999999999999999E-4</c:v>
                </c:pt>
                <c:pt idx="36">
                  <c:v>2.3000000000000001E-4</c:v>
                </c:pt>
                <c:pt idx="37">
                  <c:v>1.3999999999999999E-4</c:v>
                </c:pt>
                <c:pt idx="38">
                  <c:v>1.1E-4</c:v>
                </c:pt>
                <c:pt idx="39">
                  <c:v>6.0000000000000002E-5</c:v>
                </c:pt>
                <c:pt idx="40">
                  <c:v>3.0000000000000001E-5</c:v>
                </c:pt>
                <c:pt idx="41">
                  <c:v>1.0000000000000001E-5</c:v>
                </c:pt>
                <c:pt idx="42">
                  <c:v>1.0000000000000001E-5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BAA-453C-BE6E-793D78B7F46A}"/>
            </c:ext>
          </c:extLst>
        </c:ser>
        <c:ser>
          <c:idx val="4"/>
          <c:order val="4"/>
          <c:tx>
            <c:strRef>
              <c:f>List3!$F$1</c:f>
              <c:strCache>
                <c:ptCount val="1"/>
                <c:pt idx="0">
                  <c:v>k=0.35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strRef>
              <c:f>List3!$A$2:$A$58</c:f>
              <c:strCache>
                <c:ptCount val="57"/>
                <c:pt idx="0">
                  <c:v>1 cm</c:v>
                </c:pt>
                <c:pt idx="1">
                  <c:v>2 cm</c:v>
                </c:pt>
                <c:pt idx="2">
                  <c:v>3 cm</c:v>
                </c:pt>
                <c:pt idx="3">
                  <c:v>4 cm</c:v>
                </c:pt>
                <c:pt idx="4">
                  <c:v>5 cm</c:v>
                </c:pt>
                <c:pt idx="5">
                  <c:v>6 cm</c:v>
                </c:pt>
                <c:pt idx="6">
                  <c:v>7 cm</c:v>
                </c:pt>
                <c:pt idx="7">
                  <c:v>8 cm</c:v>
                </c:pt>
                <c:pt idx="8">
                  <c:v>9 cm</c:v>
                </c:pt>
                <c:pt idx="9">
                  <c:v>10 cm</c:v>
                </c:pt>
                <c:pt idx="10">
                  <c:v>11 cm</c:v>
                </c:pt>
                <c:pt idx="11">
                  <c:v>12 cm</c:v>
                </c:pt>
                <c:pt idx="12">
                  <c:v>13 cm</c:v>
                </c:pt>
                <c:pt idx="13">
                  <c:v>14 cm</c:v>
                </c:pt>
                <c:pt idx="14">
                  <c:v>15 cm</c:v>
                </c:pt>
                <c:pt idx="15">
                  <c:v>16 cm</c:v>
                </c:pt>
                <c:pt idx="16">
                  <c:v>17 cm</c:v>
                </c:pt>
                <c:pt idx="17">
                  <c:v>18 cm</c:v>
                </c:pt>
                <c:pt idx="18">
                  <c:v>19 cm</c:v>
                </c:pt>
                <c:pt idx="19">
                  <c:v>20 cm</c:v>
                </c:pt>
                <c:pt idx="20">
                  <c:v>21 cm</c:v>
                </c:pt>
                <c:pt idx="21">
                  <c:v>22 cm</c:v>
                </c:pt>
                <c:pt idx="22">
                  <c:v>23 cm</c:v>
                </c:pt>
                <c:pt idx="23">
                  <c:v>24 cm</c:v>
                </c:pt>
                <c:pt idx="24">
                  <c:v>25 cm</c:v>
                </c:pt>
                <c:pt idx="25">
                  <c:v>26 cm</c:v>
                </c:pt>
                <c:pt idx="26">
                  <c:v>27 cm</c:v>
                </c:pt>
                <c:pt idx="27">
                  <c:v>28 cm</c:v>
                </c:pt>
                <c:pt idx="28">
                  <c:v>29 cm</c:v>
                </c:pt>
                <c:pt idx="29">
                  <c:v>30 cm</c:v>
                </c:pt>
                <c:pt idx="30">
                  <c:v>31 cm</c:v>
                </c:pt>
                <c:pt idx="31">
                  <c:v>32 cm</c:v>
                </c:pt>
                <c:pt idx="32">
                  <c:v>33 cm</c:v>
                </c:pt>
                <c:pt idx="33">
                  <c:v>34 cm</c:v>
                </c:pt>
                <c:pt idx="34">
                  <c:v>35 cm</c:v>
                </c:pt>
                <c:pt idx="35">
                  <c:v>36 cm</c:v>
                </c:pt>
                <c:pt idx="36">
                  <c:v>37 cm</c:v>
                </c:pt>
                <c:pt idx="37">
                  <c:v>38 cm</c:v>
                </c:pt>
                <c:pt idx="38">
                  <c:v>39 cm</c:v>
                </c:pt>
                <c:pt idx="39">
                  <c:v>40 cm</c:v>
                </c:pt>
                <c:pt idx="40">
                  <c:v>41 cm</c:v>
                </c:pt>
                <c:pt idx="41">
                  <c:v>42 cm</c:v>
                </c:pt>
                <c:pt idx="42">
                  <c:v>43 cm</c:v>
                </c:pt>
                <c:pt idx="43">
                  <c:v>44 cm</c:v>
                </c:pt>
                <c:pt idx="44">
                  <c:v>45 cm</c:v>
                </c:pt>
                <c:pt idx="45">
                  <c:v>46 cm</c:v>
                </c:pt>
                <c:pt idx="46">
                  <c:v>47 cm</c:v>
                </c:pt>
                <c:pt idx="47">
                  <c:v>48 cm</c:v>
                </c:pt>
                <c:pt idx="48">
                  <c:v>49 cm</c:v>
                </c:pt>
                <c:pt idx="49">
                  <c:v>50 cm</c:v>
                </c:pt>
                <c:pt idx="50">
                  <c:v>51 cm</c:v>
                </c:pt>
                <c:pt idx="51">
                  <c:v>52 cm</c:v>
                </c:pt>
                <c:pt idx="52">
                  <c:v>53 cm</c:v>
                </c:pt>
                <c:pt idx="53">
                  <c:v>54 cm</c:v>
                </c:pt>
                <c:pt idx="54">
                  <c:v>55 cm</c:v>
                </c:pt>
                <c:pt idx="55">
                  <c:v>56 cm</c:v>
                </c:pt>
                <c:pt idx="56">
                  <c:v>57 cm</c:v>
                </c:pt>
              </c:strCache>
            </c:strRef>
          </c:xVal>
          <c:yVal>
            <c:numRef>
              <c:f>List3!$N$2:$N$58</c:f>
              <c:numCache>
                <c:formatCode>General</c:formatCode>
                <c:ptCount val="57"/>
                <c:pt idx="0">
                  <c:v>5.3089999999999998E-2</c:v>
                </c:pt>
                <c:pt idx="1">
                  <c:v>5.8310000000000001E-2</c:v>
                </c:pt>
                <c:pt idx="2">
                  <c:v>5.5870000000000003E-2</c:v>
                </c:pt>
                <c:pt idx="3">
                  <c:v>5.2630000000000003E-2</c:v>
                </c:pt>
                <c:pt idx="4">
                  <c:v>5.2449999999999997E-2</c:v>
                </c:pt>
                <c:pt idx="5">
                  <c:v>5.0500000000000003E-2</c:v>
                </c:pt>
                <c:pt idx="6">
                  <c:v>5.0630000000000001E-2</c:v>
                </c:pt>
                <c:pt idx="7">
                  <c:v>4.9860000000000002E-2</c:v>
                </c:pt>
                <c:pt idx="8">
                  <c:v>4.7789999999999999E-2</c:v>
                </c:pt>
                <c:pt idx="9">
                  <c:v>4.4499999999999998E-2</c:v>
                </c:pt>
                <c:pt idx="10">
                  <c:v>4.0969999999999999E-2</c:v>
                </c:pt>
                <c:pt idx="11">
                  <c:v>3.8159999999999999E-2</c:v>
                </c:pt>
                <c:pt idx="12">
                  <c:v>3.458E-2</c:v>
                </c:pt>
                <c:pt idx="13">
                  <c:v>3.236E-2</c:v>
                </c:pt>
                <c:pt idx="14">
                  <c:v>3.1150000000000001E-2</c:v>
                </c:pt>
                <c:pt idx="15">
                  <c:v>2.8649999999999998E-2</c:v>
                </c:pt>
                <c:pt idx="16">
                  <c:v>2.6769999999999999E-2</c:v>
                </c:pt>
                <c:pt idx="17">
                  <c:v>2.393E-2</c:v>
                </c:pt>
                <c:pt idx="18">
                  <c:v>2.358E-2</c:v>
                </c:pt>
                <c:pt idx="19">
                  <c:v>2.104E-2</c:v>
                </c:pt>
                <c:pt idx="20">
                  <c:v>1.985E-2</c:v>
                </c:pt>
                <c:pt idx="21">
                  <c:v>1.7729999999999999E-2</c:v>
                </c:pt>
                <c:pt idx="22">
                  <c:v>1.61E-2</c:v>
                </c:pt>
                <c:pt idx="23">
                  <c:v>1.489E-2</c:v>
                </c:pt>
                <c:pt idx="24">
                  <c:v>1.34E-2</c:v>
                </c:pt>
                <c:pt idx="25">
                  <c:v>1.261E-2</c:v>
                </c:pt>
                <c:pt idx="26">
                  <c:v>1.1209999999999999E-2</c:v>
                </c:pt>
                <c:pt idx="27">
                  <c:v>9.6900000000000007E-3</c:v>
                </c:pt>
                <c:pt idx="28">
                  <c:v>8.6899999999999998E-3</c:v>
                </c:pt>
                <c:pt idx="29">
                  <c:v>8.0099999999999998E-3</c:v>
                </c:pt>
                <c:pt idx="30">
                  <c:v>7.1000000000000004E-3</c:v>
                </c:pt>
                <c:pt idx="31">
                  <c:v>6.7499999999999999E-3</c:v>
                </c:pt>
                <c:pt idx="32">
                  <c:v>5.3699999999999998E-3</c:v>
                </c:pt>
                <c:pt idx="33">
                  <c:v>5.1200000000000004E-3</c:v>
                </c:pt>
                <c:pt idx="34">
                  <c:v>3.98E-3</c:v>
                </c:pt>
                <c:pt idx="35">
                  <c:v>3.9300000000000003E-3</c:v>
                </c:pt>
                <c:pt idx="36">
                  <c:v>3.1700000000000001E-3</c:v>
                </c:pt>
                <c:pt idx="37">
                  <c:v>2.7699999999999999E-3</c:v>
                </c:pt>
                <c:pt idx="38">
                  <c:v>2.2599999999999999E-3</c:v>
                </c:pt>
                <c:pt idx="39">
                  <c:v>1.9499999999999999E-3</c:v>
                </c:pt>
                <c:pt idx="40">
                  <c:v>1.8699999999999999E-3</c:v>
                </c:pt>
                <c:pt idx="41">
                  <c:v>1.4E-3</c:v>
                </c:pt>
                <c:pt idx="42">
                  <c:v>1.08E-3</c:v>
                </c:pt>
                <c:pt idx="43">
                  <c:v>9.1E-4</c:v>
                </c:pt>
                <c:pt idx="44">
                  <c:v>7.2000000000000005E-4</c:v>
                </c:pt>
                <c:pt idx="45">
                  <c:v>6.3000000000000003E-4</c:v>
                </c:pt>
                <c:pt idx="46">
                  <c:v>5.4000000000000001E-4</c:v>
                </c:pt>
                <c:pt idx="47">
                  <c:v>4.4999999999999999E-4</c:v>
                </c:pt>
                <c:pt idx="48">
                  <c:v>3.1E-4</c:v>
                </c:pt>
                <c:pt idx="49">
                  <c:v>2.2000000000000001E-4</c:v>
                </c:pt>
                <c:pt idx="50">
                  <c:v>2.0000000000000001E-4</c:v>
                </c:pt>
                <c:pt idx="51">
                  <c:v>1.2E-4</c:v>
                </c:pt>
                <c:pt idx="52">
                  <c:v>6.0000000000000002E-5</c:v>
                </c:pt>
                <c:pt idx="53">
                  <c:v>2.0000000000000002E-5</c:v>
                </c:pt>
                <c:pt idx="54">
                  <c:v>3.0000000000000001E-5</c:v>
                </c:pt>
                <c:pt idx="55">
                  <c:v>1.0000000000000001E-5</c:v>
                </c:pt>
                <c:pt idx="56">
                  <c:v>3.0000000000000001E-5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BAA-453C-BE6E-793D78B7F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8034464"/>
        <c:axId val="1077869168"/>
      </c:scatterChart>
      <c:valAx>
        <c:axId val="1078034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Height [cm]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869168"/>
        <c:crosses val="autoZero"/>
        <c:crossBetween val="midCat"/>
      </c:valAx>
      <c:valAx>
        <c:axId val="107786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Fraction of total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803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b="1"/>
              <a:t>Fig.10:</a:t>
            </a:r>
            <a:r>
              <a:rPr lang="cs-CZ" b="1" baseline="0"/>
              <a:t> Relationship of </a:t>
            </a:r>
            <a:r>
              <a:rPr lang="cs-CZ" b="1" i="1" baseline="0"/>
              <a:t>avg, max </a:t>
            </a:r>
            <a:r>
              <a:rPr lang="cs-CZ" b="1" baseline="0"/>
              <a:t>heights and </a:t>
            </a:r>
            <a:r>
              <a:rPr lang="cs-CZ" b="1" i="1" baseline="0"/>
              <a:t>e</a:t>
            </a:r>
          </a:p>
          <a:p>
            <a:pPr>
              <a:defRPr/>
            </a:pPr>
            <a:r>
              <a:rPr lang="cs-CZ" b="0" i="0" baseline="0"/>
              <a:t>(linear, 10k jumps)</a:t>
            </a:r>
            <a:endParaRPr lang="en-US" b="0" i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List4!$A$5</c:f>
              <c:strCache>
                <c:ptCount val="1"/>
                <c:pt idx="0">
                  <c:v>Average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List4!$B$4:$J$4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xVal>
          <c:yVal>
            <c:numRef>
              <c:f>List4!$B$5:$J$5</c:f>
              <c:numCache>
                <c:formatCode>General</c:formatCode>
                <c:ptCount val="9"/>
                <c:pt idx="0">
                  <c:v>4.2950709666448499E-3</c:v>
                </c:pt>
                <c:pt idx="1">
                  <c:v>6.0392149897867996E-3</c:v>
                </c:pt>
                <c:pt idx="2">
                  <c:v>8.3471245630629496E-3</c:v>
                </c:pt>
                <c:pt idx="3">
                  <c:v>1.15156905538334E-2</c:v>
                </c:pt>
                <c:pt idx="4">
                  <c:v>1.5939172070490101E-2</c:v>
                </c:pt>
                <c:pt idx="5">
                  <c:v>2.3510379098467801E-2</c:v>
                </c:pt>
                <c:pt idx="6">
                  <c:v>3.55369104563098E-2</c:v>
                </c:pt>
                <c:pt idx="7">
                  <c:v>6.32680400227182E-2</c:v>
                </c:pt>
                <c:pt idx="8">
                  <c:v>0.17326486642091601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66-4772-A600-0CB31F55FDBB}"/>
            </c:ext>
          </c:extLst>
        </c:ser>
        <c:ser>
          <c:idx val="4"/>
          <c:order val="1"/>
          <c:tx>
            <c:strRef>
              <c:f>List4!$A$9</c:f>
              <c:strCache>
                <c:ptCount val="1"/>
                <c:pt idx="0">
                  <c:v>Maximum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List4!$B$4:$J$4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xVal>
          <c:yVal>
            <c:numRef>
              <c:f>List4!$B$9:$J$9</c:f>
              <c:numCache>
                <c:formatCode>General</c:formatCode>
                <c:ptCount val="9"/>
                <c:pt idx="0">
                  <c:v>9.2343762774036702E-3</c:v>
                </c:pt>
                <c:pt idx="1">
                  <c:v>1.3863640392504799E-2</c:v>
                </c:pt>
                <c:pt idx="2">
                  <c:v>2.1147727867356501E-2</c:v>
                </c:pt>
                <c:pt idx="3">
                  <c:v>3.2880967915971199E-2</c:v>
                </c:pt>
                <c:pt idx="4">
                  <c:v>5.1706082165214301E-2</c:v>
                </c:pt>
                <c:pt idx="5">
                  <c:v>9.3534747905895499E-2</c:v>
                </c:pt>
                <c:pt idx="6">
                  <c:v>0.14917545139792501</c:v>
                </c:pt>
                <c:pt idx="7">
                  <c:v>0.31679425570085001</c:v>
                </c:pt>
                <c:pt idx="8">
                  <c:v>0.790669297825633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D66-4772-A600-0CB31F55F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3783808"/>
        <c:axId val="1407922352"/>
      </c:scatterChart>
      <c:valAx>
        <c:axId val="1413783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7922352"/>
        <c:crosses val="autoZero"/>
        <c:crossBetween val="midCat"/>
      </c:valAx>
      <c:valAx>
        <c:axId val="140792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Height</a:t>
                </a:r>
                <a:r>
                  <a:rPr lang="cs-CZ" baseline="0"/>
                  <a:t> [cm]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783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b="1"/>
              <a:t>Fig.11:</a:t>
            </a:r>
            <a:r>
              <a:rPr lang="cs-CZ" b="1" baseline="0"/>
              <a:t> Relationship of </a:t>
            </a:r>
            <a:r>
              <a:rPr lang="cs-CZ" b="1" i="1" baseline="0"/>
              <a:t>avg, med, max </a:t>
            </a:r>
            <a:r>
              <a:rPr lang="cs-CZ" b="1" baseline="0"/>
              <a:t>heights and </a:t>
            </a:r>
            <a:r>
              <a:rPr lang="cs-CZ" b="1" i="1" baseline="0"/>
              <a:t>e</a:t>
            </a:r>
          </a:p>
          <a:p>
            <a:pPr>
              <a:defRPr/>
            </a:pPr>
            <a:r>
              <a:rPr lang="cs-CZ" b="0" i="0" baseline="0"/>
              <a:t>(logarithmic, 10k jumps)</a:t>
            </a:r>
            <a:endParaRPr lang="en-US" b="0" i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List4!$A$5</c:f>
              <c:strCache>
                <c:ptCount val="1"/>
                <c:pt idx="0">
                  <c:v>Average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List4!$B$4:$J$4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xVal>
          <c:yVal>
            <c:numRef>
              <c:f>List4!$B$5:$J$5</c:f>
              <c:numCache>
                <c:formatCode>General</c:formatCode>
                <c:ptCount val="9"/>
                <c:pt idx="0">
                  <c:v>4.2950709666448499E-3</c:v>
                </c:pt>
                <c:pt idx="1">
                  <c:v>6.0392149897867996E-3</c:v>
                </c:pt>
                <c:pt idx="2">
                  <c:v>8.3471245630629496E-3</c:v>
                </c:pt>
                <c:pt idx="3">
                  <c:v>1.15156905538334E-2</c:v>
                </c:pt>
                <c:pt idx="4">
                  <c:v>1.5939172070490101E-2</c:v>
                </c:pt>
                <c:pt idx="5">
                  <c:v>2.3510379098467801E-2</c:v>
                </c:pt>
                <c:pt idx="6">
                  <c:v>3.55369104563098E-2</c:v>
                </c:pt>
                <c:pt idx="7">
                  <c:v>6.32680400227182E-2</c:v>
                </c:pt>
                <c:pt idx="8">
                  <c:v>0.17326486642091601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C7C-4BA7-B040-F2EC6BA6F23A}"/>
            </c:ext>
          </c:extLst>
        </c:ser>
        <c:ser>
          <c:idx val="4"/>
          <c:order val="1"/>
          <c:tx>
            <c:strRef>
              <c:f>List4!$A$9</c:f>
              <c:strCache>
                <c:ptCount val="1"/>
                <c:pt idx="0">
                  <c:v>Maximum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List4!$B$4:$J$4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xVal>
          <c:yVal>
            <c:numRef>
              <c:f>List4!$B$9:$J$9</c:f>
              <c:numCache>
                <c:formatCode>General</c:formatCode>
                <c:ptCount val="9"/>
                <c:pt idx="0">
                  <c:v>9.2343762774036702E-3</c:v>
                </c:pt>
                <c:pt idx="1">
                  <c:v>1.3863640392504799E-2</c:v>
                </c:pt>
                <c:pt idx="2">
                  <c:v>2.1147727867356501E-2</c:v>
                </c:pt>
                <c:pt idx="3">
                  <c:v>3.2880967915971199E-2</c:v>
                </c:pt>
                <c:pt idx="4">
                  <c:v>5.1706082165214301E-2</c:v>
                </c:pt>
                <c:pt idx="5">
                  <c:v>9.3534747905895499E-2</c:v>
                </c:pt>
                <c:pt idx="6">
                  <c:v>0.14917545139792501</c:v>
                </c:pt>
                <c:pt idx="7">
                  <c:v>0.31679425570085001</c:v>
                </c:pt>
                <c:pt idx="8">
                  <c:v>0.790669297825633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C7C-4BA7-B040-F2EC6BA6F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3783808"/>
        <c:axId val="1407922352"/>
      </c:scatterChart>
      <c:valAx>
        <c:axId val="1413783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7922352"/>
        <c:crosses val="autoZero"/>
        <c:crossBetween val="midCat"/>
      </c:valAx>
      <c:valAx>
        <c:axId val="140792235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Height</a:t>
                </a:r>
                <a:r>
                  <a:rPr lang="cs-CZ" baseline="0"/>
                  <a:t> [cm]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783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47161365-8A4A-4B68-82A9-9CEDF9FC67F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0B75CB8A-31FF-4FDA-A28F-C71E30DE4EBD}" type="parTrans" cxnId="{58ACCB02-F236-431D-A9CC-7F53CAE21E92}">
      <dgm:prSet/>
      <dgm:spPr/>
      <dgm:t>
        <a:bodyPr/>
        <a:lstStyle/>
        <a:p>
          <a:endParaRPr lang="LID4096"/>
        </a:p>
      </dgm:t>
    </dgm:pt>
    <dgm:pt modelId="{5D0558CF-7EA8-41C2-8596-638265B2752F}" type="sibTrans" cxnId="{58ACCB02-F236-431D-A9CC-7F53CAE21E92}">
      <dgm:prSet/>
      <dgm:spPr/>
      <dgm:t>
        <a:bodyPr/>
        <a:lstStyle/>
        <a:p>
          <a:endParaRPr lang="LID4096"/>
        </a:p>
      </dgm:t>
    </dgm:pt>
    <dgm:pt modelId="{A772062D-AA46-4BE1-A64A-10618608B33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5495569B-E981-4BED-85C8-BC1E6DFEEC8F}" type="parTrans" cxnId="{1CDA5F66-A55A-453D-99C0-62EB4496151A}">
      <dgm:prSet/>
      <dgm:spPr/>
      <dgm:t>
        <a:bodyPr/>
        <a:lstStyle/>
        <a:p>
          <a:endParaRPr lang="LID4096"/>
        </a:p>
      </dgm:t>
    </dgm:pt>
    <dgm:pt modelId="{B1482FC9-3BB1-4DF9-83BD-BC77674981A5}" type="sibTrans" cxnId="{1CDA5F66-A55A-453D-99C0-62EB4496151A}">
      <dgm:prSet/>
      <dgm:spPr/>
      <dgm:t>
        <a:bodyPr/>
        <a:lstStyle/>
        <a:p>
          <a:endParaRPr lang="LID4096"/>
        </a:p>
      </dgm:t>
    </dgm:pt>
    <dgm:pt modelId="{62F79E4C-0DD9-4283-84BD-723146215071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5AD43C0F-A833-4902-9636-5517FA555B1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4A6A4A5D-C835-4D22-84DE-88B0DF23BC21}" type="parTrans" cxnId="{C122DE91-9455-492E-AA0B-64BB6A601B6E}">
      <dgm:prSet/>
      <dgm:spPr/>
      <dgm:t>
        <a:bodyPr/>
        <a:lstStyle/>
        <a:p>
          <a:endParaRPr lang="en-US"/>
        </a:p>
      </dgm:t>
    </dgm:pt>
    <dgm:pt modelId="{32172891-C8F4-403A-9DE3-46C8AC7CBD60}" type="sibTrans" cxnId="{C122DE91-9455-492E-AA0B-64BB6A601B6E}">
      <dgm:prSet/>
      <dgm:spPr/>
      <dgm:t>
        <a:bodyPr/>
        <a:lstStyle/>
        <a:p>
          <a:endParaRPr lang="en-US"/>
        </a:p>
      </dgm:t>
    </dgm:pt>
    <dgm:pt modelId="{96A35A8C-939F-4D9C-9A38-936F05E61695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0FADC965-0559-4340-8D50-DF88248A59D3}" type="sibTrans" cxnId="{24D32DE9-6D51-4D92-B80C-BBF1621BECB2}">
      <dgm:prSet/>
      <dgm:spPr/>
      <dgm:t>
        <a:bodyPr/>
        <a:lstStyle/>
        <a:p>
          <a:endParaRPr lang="LID4096"/>
        </a:p>
      </dgm:t>
    </dgm:pt>
    <dgm:pt modelId="{D3203957-908B-479C-8C16-1B44B8C7F0BD}" type="parTrans" cxnId="{24D32DE9-6D51-4D92-B80C-BBF1621BECB2}">
      <dgm:prSet/>
      <dgm:spPr/>
      <dgm:t>
        <a:bodyPr/>
        <a:lstStyle/>
        <a:p>
          <a:endParaRPr lang="LID4096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EB4C77B-A4F3-4E3D-9D44-C5DB1A93D888}" type="pres">
      <dgm:prSet presAssocID="{47161365-8A4A-4B68-82A9-9CEDF9FC67F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5B95B12-6680-4FA4-A236-AAB8B6602E55}" type="pres">
      <dgm:prSet presAssocID="{5D0558CF-7EA8-41C2-8596-638265B2752F}" presName="parTxOnlySpace" presStyleCnt="0"/>
      <dgm:spPr/>
    </dgm:pt>
    <dgm:pt modelId="{9EB8A52B-7161-41DD-A3F3-537AD8DFE3FA}" type="pres">
      <dgm:prSet presAssocID="{A772062D-AA46-4BE1-A64A-10618608B33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47940A3-F8A0-4FBB-A756-D9061AE05814}" type="pres">
      <dgm:prSet presAssocID="{B1482FC9-3BB1-4DF9-83BD-BC77674981A5}" presName="parTxOnlySpace" presStyleCnt="0"/>
      <dgm:spPr/>
    </dgm:pt>
    <dgm:pt modelId="{A7B0FAE7-B43B-4422-B493-F693389F7113}" type="pres">
      <dgm:prSet presAssocID="{96A35A8C-939F-4D9C-9A38-936F05E6169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395B442-257F-402D-AA85-4A1AE4688FC0}" type="pres">
      <dgm:prSet presAssocID="{0FADC965-0559-4340-8D50-DF88248A59D3}" presName="parTxOnlySpace" presStyleCnt="0"/>
      <dgm:spPr/>
    </dgm:pt>
    <dgm:pt modelId="{F732DC85-0257-4CCF-8601-9F7279A93859}" type="pres">
      <dgm:prSet presAssocID="{5AD43C0F-A833-4902-9636-5517FA555B1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8ACCB02-F236-431D-A9CC-7F53CAE21E92}" srcId="{A3673E16-0483-4E7E-A0CE-611EF29445AE}" destId="{47161365-8A4A-4B68-82A9-9CEDF9FC67FB}" srcOrd="1" destOrd="0" parTransId="{0B75CB8A-31FF-4FDA-A28F-C71E30DE4EBD}" sibTransId="{5D0558CF-7EA8-41C2-8596-638265B2752F}"/>
    <dgm:cxn modelId="{B3320E1A-73C3-4CE7-AD97-136AF0F2CC76}" type="presOf" srcId="{5AD43C0F-A833-4902-9636-5517FA555B13}" destId="{F732DC85-0257-4CCF-8601-9F7279A93859}" srcOrd="0" destOrd="0" presId="urn:microsoft.com/office/officeart/2005/8/layout/chevron1"/>
    <dgm:cxn modelId="{B35ADA1F-D5E1-45DA-A526-C9430F1D8F21}" type="presOf" srcId="{A772062D-AA46-4BE1-A64A-10618608B33A}" destId="{9EB8A52B-7161-41DD-A3F3-537AD8DFE3FA}" srcOrd="0" destOrd="0" presId="urn:microsoft.com/office/officeart/2005/8/layout/chevron1"/>
    <dgm:cxn modelId="{748C123D-7AF7-40DE-97CC-44EC4AFBB05D}" type="presOf" srcId="{96A35A8C-939F-4D9C-9A38-936F05E61695}" destId="{A7B0FAE7-B43B-4422-B493-F693389F7113}" srcOrd="0" destOrd="0" presId="urn:microsoft.com/office/officeart/2005/8/layout/chevron1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1CDA5F66-A55A-453D-99C0-62EB4496151A}" srcId="{A3673E16-0483-4E7E-A0CE-611EF29445AE}" destId="{A772062D-AA46-4BE1-A64A-10618608B33A}" srcOrd="2" destOrd="0" parTransId="{5495569B-E981-4BED-85C8-BC1E6DFEEC8F}" sibTransId="{B1482FC9-3BB1-4DF9-83BD-BC77674981A5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C122DE91-9455-492E-AA0B-64BB6A601B6E}" srcId="{A3673E16-0483-4E7E-A0CE-611EF29445AE}" destId="{5AD43C0F-A833-4902-9636-5517FA555B13}" srcOrd="4" destOrd="0" parTransId="{4A6A4A5D-C835-4D22-84DE-88B0DF23BC21}" sibTransId="{32172891-C8F4-403A-9DE3-46C8AC7CBD60}"/>
    <dgm:cxn modelId="{A02FF2C4-D1A2-4B68-9041-E584FA2CB947}" type="presOf" srcId="{47161365-8A4A-4B68-82A9-9CEDF9FC67FB}" destId="{5EB4C77B-A4F3-4E3D-9D44-C5DB1A93D888}" srcOrd="0" destOrd="0" presId="urn:microsoft.com/office/officeart/2005/8/layout/chevron1"/>
    <dgm:cxn modelId="{24D32DE9-6D51-4D92-B80C-BBF1621BECB2}" srcId="{A3673E16-0483-4E7E-A0CE-611EF29445AE}" destId="{96A35A8C-939F-4D9C-9A38-936F05E61695}" srcOrd="3" destOrd="0" parTransId="{D3203957-908B-479C-8C16-1B44B8C7F0BD}" sibTransId="{0FADC965-0559-4340-8D50-DF88248A59D3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F3981667-E493-4DB4-9622-D8C571F1AE3E}" type="presParOf" srcId="{E855575E-0547-4F5C-9208-EBB3AADB5ECF}" destId="{5EB4C77B-A4F3-4E3D-9D44-C5DB1A93D888}" srcOrd="2" destOrd="0" presId="urn:microsoft.com/office/officeart/2005/8/layout/chevron1"/>
    <dgm:cxn modelId="{743EA730-DDE9-45C2-8A05-9C073FF45360}" type="presParOf" srcId="{E855575E-0547-4F5C-9208-EBB3AADB5ECF}" destId="{F5B95B12-6680-4FA4-A236-AAB8B6602E55}" srcOrd="3" destOrd="0" presId="urn:microsoft.com/office/officeart/2005/8/layout/chevron1"/>
    <dgm:cxn modelId="{C784D7CC-D5E8-4DB3-863E-408C5D92DF96}" type="presParOf" srcId="{E855575E-0547-4F5C-9208-EBB3AADB5ECF}" destId="{9EB8A52B-7161-41DD-A3F3-537AD8DFE3FA}" srcOrd="4" destOrd="0" presId="urn:microsoft.com/office/officeart/2005/8/layout/chevron1"/>
    <dgm:cxn modelId="{71F5C0EC-2780-4DA6-80B3-1F9638498A8A}" type="presParOf" srcId="{E855575E-0547-4F5C-9208-EBB3AADB5ECF}" destId="{C47940A3-F8A0-4FBB-A756-D9061AE05814}" srcOrd="5" destOrd="0" presId="urn:microsoft.com/office/officeart/2005/8/layout/chevron1"/>
    <dgm:cxn modelId="{FA82624A-5E08-4C96-9B28-D6E60FA4334F}" type="presParOf" srcId="{E855575E-0547-4F5C-9208-EBB3AADB5ECF}" destId="{A7B0FAE7-B43B-4422-B493-F693389F7113}" srcOrd="6" destOrd="0" presId="urn:microsoft.com/office/officeart/2005/8/layout/chevron1"/>
    <dgm:cxn modelId="{CDC1E3DE-F291-4949-ACCB-DECCE0EBBE8B}" type="presParOf" srcId="{E855575E-0547-4F5C-9208-EBB3AADB5ECF}" destId="{9395B442-257F-402D-AA85-4A1AE4688FC0}" srcOrd="7" destOrd="0" presId="urn:microsoft.com/office/officeart/2005/8/layout/chevron1"/>
    <dgm:cxn modelId="{9D0F5E85-6A15-4BF3-BB3F-08253580291E}" type="presParOf" srcId="{E855575E-0547-4F5C-9208-EBB3AADB5ECF}" destId="{F732DC85-0257-4CCF-8601-9F7279A9385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accent2"/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99BB059F-F7B6-454C-8D01-480166549FE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43C648C9-748B-4EEA-8148-354DE41D619F}" type="parTrans" cxnId="{9847EED0-EBBD-4F64-89AE-CE022624D9F9}">
      <dgm:prSet/>
      <dgm:spPr/>
      <dgm:t>
        <a:bodyPr/>
        <a:lstStyle/>
        <a:p>
          <a:endParaRPr lang="cs-CZ"/>
        </a:p>
      </dgm:t>
    </dgm:pt>
    <dgm:pt modelId="{56D89FEA-6E4E-476B-89FA-3D984E34AE22}" type="sibTrans" cxnId="{9847EED0-EBBD-4F64-89AE-CE022624D9F9}">
      <dgm:prSet/>
      <dgm:spPr/>
      <dgm:t>
        <a:bodyPr/>
        <a:lstStyle/>
        <a:p>
          <a:endParaRPr lang="cs-CZ"/>
        </a:p>
      </dgm:t>
    </dgm:pt>
    <dgm:pt modelId="{F596E513-3A4B-4599-B266-44DA9A62741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F0D9FA2A-2AEF-49B6-B0D9-06FCC3D74A3D}" type="parTrans" cxnId="{5E453657-2FFE-417D-A491-D1CD6EAC0009}">
      <dgm:prSet/>
      <dgm:spPr/>
      <dgm:t>
        <a:bodyPr/>
        <a:lstStyle/>
        <a:p>
          <a:endParaRPr lang="cs-CZ"/>
        </a:p>
      </dgm:t>
    </dgm:pt>
    <dgm:pt modelId="{D24DAD70-CDBE-4FEB-BE0F-AF2A0D081F0E}" type="sibTrans" cxnId="{5E453657-2FFE-417D-A491-D1CD6EAC0009}">
      <dgm:prSet/>
      <dgm:spPr/>
      <dgm:t>
        <a:bodyPr/>
        <a:lstStyle/>
        <a:p>
          <a:endParaRPr lang="cs-CZ"/>
        </a:p>
      </dgm:t>
    </dgm:pt>
    <dgm:pt modelId="{F36BBA7F-C224-41AF-8202-190E8055C4A9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81880010-B8BB-43A6-B7DF-1B691272F017}" type="parTrans" cxnId="{110895C4-F5E5-4FED-96D0-A4D398F02297}">
      <dgm:prSet/>
      <dgm:spPr/>
      <dgm:t>
        <a:bodyPr/>
        <a:lstStyle/>
        <a:p>
          <a:endParaRPr lang="cs-CZ"/>
        </a:p>
      </dgm:t>
    </dgm:pt>
    <dgm:pt modelId="{F1F4A1FB-E515-4B1C-8DE0-7DAE413D5B5A}" type="sibTrans" cxnId="{110895C4-F5E5-4FED-96D0-A4D398F02297}">
      <dgm:prSet/>
      <dgm:spPr/>
      <dgm:t>
        <a:bodyPr/>
        <a:lstStyle/>
        <a:p>
          <a:endParaRPr lang="cs-CZ"/>
        </a:p>
      </dgm:t>
    </dgm:pt>
    <dgm:pt modelId="{85B023CA-E4E2-4201-B9FD-73A0D520BDB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6099C9D1-5178-4B25-B60F-5F8DD0FA154F}" type="parTrans" cxnId="{D84111EB-7153-4341-9D59-3A85C0BAA788}">
      <dgm:prSet/>
      <dgm:spPr/>
      <dgm:t>
        <a:bodyPr/>
        <a:lstStyle/>
        <a:p>
          <a:endParaRPr lang="cs-CZ"/>
        </a:p>
      </dgm:t>
    </dgm:pt>
    <dgm:pt modelId="{28CA7F91-EBE1-46A5-AECD-E6393E6B34AD}" type="sibTrans" cxnId="{D84111EB-7153-4341-9D59-3A85C0BAA788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35D32897-60ED-4064-ACC3-F531BD704C19}" type="pres">
      <dgm:prSet presAssocID="{99BB059F-F7B6-454C-8D01-480166549F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D7B0A29-E4AA-4BD5-B190-411D4D9C9075}" type="pres">
      <dgm:prSet presAssocID="{56D89FEA-6E4E-476B-89FA-3D984E34AE22}" presName="parTxOnlySpace" presStyleCnt="0"/>
      <dgm:spPr/>
    </dgm:pt>
    <dgm:pt modelId="{78C0C41F-3FB9-4790-8581-EBE22E1F9713}" type="pres">
      <dgm:prSet presAssocID="{F596E513-3A4B-4599-B266-44DA9A62741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6732695-E16D-4D1F-BE29-6C10EB989433}" type="pres">
      <dgm:prSet presAssocID="{D24DAD70-CDBE-4FEB-BE0F-AF2A0D081F0E}" presName="parTxOnlySpace" presStyleCnt="0"/>
      <dgm:spPr/>
    </dgm:pt>
    <dgm:pt modelId="{1EFAF477-53DC-48CD-BF91-DAB79A2CB127}" type="pres">
      <dgm:prSet presAssocID="{85B023CA-E4E2-4201-B9FD-73A0D520BDB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79A0D15-9163-4334-923B-1FC054CC28AB}" type="pres">
      <dgm:prSet presAssocID="{28CA7F91-EBE1-46A5-AECD-E6393E6B34AD}" presName="parTxOnlySpace" presStyleCnt="0"/>
      <dgm:spPr/>
    </dgm:pt>
    <dgm:pt modelId="{52C3C0F8-12B0-4163-B887-7FD05B6F21DE}" type="pres">
      <dgm:prSet presAssocID="{F36BBA7F-C224-41AF-8202-190E8055C4A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DD93C864-5098-45FF-A846-3D8CFBE2E8CC}" type="presOf" srcId="{85B023CA-E4E2-4201-B9FD-73A0D520BDB5}" destId="{1EFAF477-53DC-48CD-BF91-DAB79A2CB127}" srcOrd="0" destOrd="0" presId="urn:microsoft.com/office/officeart/2005/8/layout/chevron1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03D7B84F-CC7B-4F81-8AE3-83DEA584FAA5}" type="presOf" srcId="{99BB059F-F7B6-454C-8D01-480166549FE2}" destId="{35D32897-60ED-4064-ACC3-F531BD704C19}" srcOrd="0" destOrd="0" presId="urn:microsoft.com/office/officeart/2005/8/layout/chevron1"/>
    <dgm:cxn modelId="{5E453657-2FFE-417D-A491-D1CD6EAC0009}" srcId="{A3673E16-0483-4E7E-A0CE-611EF29445AE}" destId="{F596E513-3A4B-4599-B266-44DA9A627414}" srcOrd="2" destOrd="0" parTransId="{F0D9FA2A-2AEF-49B6-B0D9-06FCC3D74A3D}" sibTransId="{D24DAD70-CDBE-4FEB-BE0F-AF2A0D081F0E}"/>
    <dgm:cxn modelId="{CC43DD78-7F33-4C3E-A089-D0896D25239B}" type="presOf" srcId="{F596E513-3A4B-4599-B266-44DA9A627414}" destId="{78C0C41F-3FB9-4790-8581-EBE22E1F9713}" srcOrd="0" destOrd="0" presId="urn:microsoft.com/office/officeart/2005/8/layout/chevron1"/>
    <dgm:cxn modelId="{110895C4-F5E5-4FED-96D0-A4D398F02297}" srcId="{A3673E16-0483-4E7E-A0CE-611EF29445AE}" destId="{F36BBA7F-C224-41AF-8202-190E8055C4A9}" srcOrd="4" destOrd="0" parTransId="{81880010-B8BB-43A6-B7DF-1B691272F017}" sibTransId="{F1F4A1FB-E515-4B1C-8DE0-7DAE413D5B5A}"/>
    <dgm:cxn modelId="{9847EED0-EBBD-4F64-89AE-CE022624D9F9}" srcId="{A3673E16-0483-4E7E-A0CE-611EF29445AE}" destId="{99BB059F-F7B6-454C-8D01-480166549FE2}" srcOrd="1" destOrd="0" parTransId="{43C648C9-748B-4EEA-8148-354DE41D619F}" sibTransId="{56D89FEA-6E4E-476B-89FA-3D984E34AE22}"/>
    <dgm:cxn modelId="{09D093DA-3132-4222-AC85-D78E96905761}" type="presOf" srcId="{F36BBA7F-C224-41AF-8202-190E8055C4A9}" destId="{52C3C0F8-12B0-4163-B887-7FD05B6F21DE}" srcOrd="0" destOrd="0" presId="urn:microsoft.com/office/officeart/2005/8/layout/chevron1"/>
    <dgm:cxn modelId="{D84111EB-7153-4341-9D59-3A85C0BAA788}" srcId="{A3673E16-0483-4E7E-A0CE-611EF29445AE}" destId="{85B023CA-E4E2-4201-B9FD-73A0D520BDB5}" srcOrd="3" destOrd="0" parTransId="{6099C9D1-5178-4B25-B60F-5F8DD0FA154F}" sibTransId="{28CA7F91-EBE1-46A5-AECD-E6393E6B34AD}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BC827C5-ACA8-4F71-ADC3-157FDB7327C0}" type="presParOf" srcId="{E855575E-0547-4F5C-9208-EBB3AADB5ECF}" destId="{35D32897-60ED-4064-ACC3-F531BD704C19}" srcOrd="2" destOrd="0" presId="urn:microsoft.com/office/officeart/2005/8/layout/chevron1"/>
    <dgm:cxn modelId="{6160E379-82BC-405B-8C8A-A6F26F4DF0EC}" type="presParOf" srcId="{E855575E-0547-4F5C-9208-EBB3AADB5ECF}" destId="{5D7B0A29-E4AA-4BD5-B190-411D4D9C9075}" srcOrd="3" destOrd="0" presId="urn:microsoft.com/office/officeart/2005/8/layout/chevron1"/>
    <dgm:cxn modelId="{9E3FF96D-2787-4AFD-B229-C518F194F457}" type="presParOf" srcId="{E855575E-0547-4F5C-9208-EBB3AADB5ECF}" destId="{78C0C41F-3FB9-4790-8581-EBE22E1F9713}" srcOrd="4" destOrd="0" presId="urn:microsoft.com/office/officeart/2005/8/layout/chevron1"/>
    <dgm:cxn modelId="{9D209D75-2A71-4CE9-82E9-8D9C57165056}" type="presParOf" srcId="{E855575E-0547-4F5C-9208-EBB3AADB5ECF}" destId="{D6732695-E16D-4D1F-BE29-6C10EB989433}" srcOrd="5" destOrd="0" presId="urn:microsoft.com/office/officeart/2005/8/layout/chevron1"/>
    <dgm:cxn modelId="{A32F5325-6A83-4D56-AA13-BE8C2CCEF70B}" type="presParOf" srcId="{E855575E-0547-4F5C-9208-EBB3AADB5ECF}" destId="{1EFAF477-53DC-48CD-BF91-DAB79A2CB127}" srcOrd="6" destOrd="0" presId="urn:microsoft.com/office/officeart/2005/8/layout/chevron1"/>
    <dgm:cxn modelId="{F634EE8B-9E1F-44F3-8148-D34FBD5E8C86}" type="presParOf" srcId="{E855575E-0547-4F5C-9208-EBB3AADB5ECF}" destId="{E79A0D15-9163-4334-923B-1FC054CC28AB}" srcOrd="7" destOrd="0" presId="urn:microsoft.com/office/officeart/2005/8/layout/chevron1"/>
    <dgm:cxn modelId="{8E45BC20-7C18-455C-B727-24688A04B717}" type="presParOf" srcId="{E855575E-0547-4F5C-9208-EBB3AADB5ECF}" destId="{52C3C0F8-12B0-4163-B887-7FD05B6F21D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673E16-0483-4E7E-A0CE-611EF29445A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</dgm:pt>
    <dgm:pt modelId="{62F79E4C-0DD9-4283-84BD-7231462150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Introduction</a:t>
          </a:r>
          <a:endParaRPr lang="LID4096" dirty="0"/>
        </a:p>
      </dgm:t>
    </dgm:pt>
    <dgm:pt modelId="{65943AC5-195F-4ECC-9122-F93ED82D5FAC}" type="parTrans" cxnId="{C4B5C642-4FDE-4F7E-ADAE-18CC735AD3D9}">
      <dgm:prSet/>
      <dgm:spPr/>
      <dgm:t>
        <a:bodyPr/>
        <a:lstStyle/>
        <a:p>
          <a:endParaRPr lang="LID4096"/>
        </a:p>
      </dgm:t>
    </dgm:pt>
    <dgm:pt modelId="{BEA3BA50-489B-43FB-9BEB-79CDCAD6E46E}" type="sibTrans" cxnId="{C4B5C642-4FDE-4F7E-ADAE-18CC735AD3D9}">
      <dgm:prSet/>
      <dgm:spPr/>
      <dgm:t>
        <a:bodyPr/>
        <a:lstStyle/>
        <a:p>
          <a:endParaRPr lang="LID4096"/>
        </a:p>
      </dgm:t>
    </dgm:pt>
    <dgm:pt modelId="{6F1502BB-61A9-4159-B5C4-239F5FF9B2D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Observations</a:t>
          </a:r>
          <a:endParaRPr lang="LID4096" dirty="0"/>
        </a:p>
      </dgm:t>
    </dgm:pt>
    <dgm:pt modelId="{8CB845B4-F6C6-4A79-87AF-46F50D7885D0}" type="parTrans" cxnId="{03ACBF3B-2CD4-4D7C-8626-76D5CC11E06C}">
      <dgm:prSet/>
      <dgm:spPr/>
      <dgm:t>
        <a:bodyPr/>
        <a:lstStyle/>
        <a:p>
          <a:endParaRPr lang="cs-CZ"/>
        </a:p>
      </dgm:t>
    </dgm:pt>
    <dgm:pt modelId="{28101D43-84C4-477E-82A3-CD46FEC3E2D7}" type="sibTrans" cxnId="{03ACBF3B-2CD4-4D7C-8626-76D5CC11E06C}">
      <dgm:prSet/>
      <dgm:spPr/>
      <dgm:t>
        <a:bodyPr/>
        <a:lstStyle/>
        <a:p>
          <a:endParaRPr lang="cs-CZ"/>
        </a:p>
      </dgm:t>
    </dgm:pt>
    <dgm:pt modelId="{57DFDCD8-C451-4D0E-80CF-D2F0C5CBE999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Models</a:t>
          </a:r>
          <a:endParaRPr lang="LID4096" dirty="0"/>
        </a:p>
      </dgm:t>
    </dgm:pt>
    <dgm:pt modelId="{301D9898-6FD8-4F71-B70C-08545AC72CCE}" type="parTrans" cxnId="{897CB9AE-E977-4A1E-8F39-9B56945D1790}">
      <dgm:prSet/>
      <dgm:spPr/>
      <dgm:t>
        <a:bodyPr/>
        <a:lstStyle/>
        <a:p>
          <a:endParaRPr lang="cs-CZ"/>
        </a:p>
      </dgm:t>
    </dgm:pt>
    <dgm:pt modelId="{6AD25A4A-DB02-49F6-9A0C-460FD01FD745}" type="sibTrans" cxnId="{897CB9AE-E977-4A1E-8F39-9B56945D1790}">
      <dgm:prSet/>
      <dgm:spPr/>
      <dgm:t>
        <a:bodyPr/>
        <a:lstStyle/>
        <a:p>
          <a:endParaRPr lang="cs-CZ"/>
        </a:p>
      </dgm:t>
    </dgm:pt>
    <dgm:pt modelId="{9845CC8D-1658-4B73-97E1-07F362AA8C1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Summary</a:t>
          </a:r>
          <a:endParaRPr lang="LID4096" dirty="0"/>
        </a:p>
      </dgm:t>
    </dgm:pt>
    <dgm:pt modelId="{77C82E3B-824E-489C-8C3E-6038BEBFC324}" type="parTrans" cxnId="{7FB1B2E3-0237-4E14-8B7D-D15FAD86FF3F}">
      <dgm:prSet/>
      <dgm:spPr/>
      <dgm:t>
        <a:bodyPr/>
        <a:lstStyle/>
        <a:p>
          <a:endParaRPr lang="cs-CZ"/>
        </a:p>
      </dgm:t>
    </dgm:pt>
    <dgm:pt modelId="{2971C059-BBE7-40DA-9ECF-B7711AD00A1D}" type="sibTrans" cxnId="{7FB1B2E3-0237-4E14-8B7D-D15FAD86FF3F}">
      <dgm:prSet/>
      <dgm:spPr/>
      <dgm:t>
        <a:bodyPr/>
        <a:lstStyle/>
        <a:p>
          <a:endParaRPr lang="cs-CZ"/>
        </a:p>
      </dgm:t>
    </dgm:pt>
    <dgm:pt modelId="{5A344A5D-89C6-4D5B-ADA8-2E67A942E9F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cs-CZ" dirty="0"/>
            <a:t>Simulation</a:t>
          </a:r>
          <a:endParaRPr lang="LID4096" dirty="0"/>
        </a:p>
      </dgm:t>
    </dgm:pt>
    <dgm:pt modelId="{83404931-5207-4AF2-A40C-D05B43C56427}" type="sibTrans" cxnId="{53C29DEC-1E43-4216-9F47-6B0E112A5776}">
      <dgm:prSet/>
      <dgm:spPr/>
      <dgm:t>
        <a:bodyPr/>
        <a:lstStyle/>
        <a:p>
          <a:endParaRPr lang="cs-CZ"/>
        </a:p>
      </dgm:t>
    </dgm:pt>
    <dgm:pt modelId="{5787B95D-8435-4CF2-B534-1C5C1C17E4A5}" type="parTrans" cxnId="{53C29DEC-1E43-4216-9F47-6B0E112A5776}">
      <dgm:prSet/>
      <dgm:spPr/>
      <dgm:t>
        <a:bodyPr/>
        <a:lstStyle/>
        <a:p>
          <a:endParaRPr lang="cs-CZ"/>
        </a:p>
      </dgm:t>
    </dgm:pt>
    <dgm:pt modelId="{E855575E-0547-4F5C-9208-EBB3AADB5ECF}" type="pres">
      <dgm:prSet presAssocID="{A3673E16-0483-4E7E-A0CE-611EF29445AE}" presName="Name0" presStyleCnt="0">
        <dgm:presLayoutVars>
          <dgm:dir/>
          <dgm:animLvl val="lvl"/>
          <dgm:resizeHandles val="exact"/>
        </dgm:presLayoutVars>
      </dgm:prSet>
      <dgm:spPr/>
    </dgm:pt>
    <dgm:pt modelId="{E4A9CFAE-4403-4FE8-A134-B1B90EEB4645}" type="pres">
      <dgm:prSet presAssocID="{62F79E4C-0DD9-4283-84BD-723146215071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9CC955D7-AF53-460D-8C2D-DEB2D64A1308}" type="pres">
      <dgm:prSet presAssocID="{BEA3BA50-489B-43FB-9BEB-79CDCAD6E46E}" presName="parTxOnlySpace" presStyleCnt="0"/>
      <dgm:spPr/>
    </dgm:pt>
    <dgm:pt modelId="{5B529F81-EE93-4F6E-A080-A839A3A14535}" type="pres">
      <dgm:prSet presAssocID="{6F1502BB-61A9-4159-B5C4-239F5FF9B2D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C9A76F-0F26-45D9-B37D-30357EC4D86D}" type="pres">
      <dgm:prSet presAssocID="{28101D43-84C4-477E-82A3-CD46FEC3E2D7}" presName="parTxOnlySpace" presStyleCnt="0"/>
      <dgm:spPr/>
    </dgm:pt>
    <dgm:pt modelId="{E8557135-55E2-4A53-BF52-EE3AF6266982}" type="pres">
      <dgm:prSet presAssocID="{57DFDCD8-C451-4D0E-80CF-D2F0C5CBE99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F11E288-47DC-4D56-AE6E-533D2E0FDBE6}" type="pres">
      <dgm:prSet presAssocID="{6AD25A4A-DB02-49F6-9A0C-460FD01FD745}" presName="parTxOnlySpace" presStyleCnt="0"/>
      <dgm:spPr/>
    </dgm:pt>
    <dgm:pt modelId="{73829A22-8A93-471B-9D83-E3AAD6007DA6}" type="pres">
      <dgm:prSet presAssocID="{5A344A5D-89C6-4D5B-ADA8-2E67A942E9F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82B236-6DFB-4B46-8687-212AA73A708D}" type="pres">
      <dgm:prSet presAssocID="{83404931-5207-4AF2-A40C-D05B43C56427}" presName="parTxOnlySpace" presStyleCnt="0"/>
      <dgm:spPr/>
    </dgm:pt>
    <dgm:pt modelId="{E8C3E0B2-48F0-468F-97C3-92F4BA1EED85}" type="pres">
      <dgm:prSet presAssocID="{9845CC8D-1658-4B73-97E1-07F362AA8C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3ACBF3B-2CD4-4D7C-8626-76D5CC11E06C}" srcId="{A3673E16-0483-4E7E-A0CE-611EF29445AE}" destId="{6F1502BB-61A9-4159-B5C4-239F5FF9B2DD}" srcOrd="1" destOrd="0" parTransId="{8CB845B4-F6C6-4A79-87AF-46F50D7885D0}" sibTransId="{28101D43-84C4-477E-82A3-CD46FEC3E2D7}"/>
    <dgm:cxn modelId="{8BE9E75D-8C50-4230-AFA9-DA13F4DE0E95}" type="presOf" srcId="{A3673E16-0483-4E7E-A0CE-611EF29445AE}" destId="{E855575E-0547-4F5C-9208-EBB3AADB5ECF}" srcOrd="0" destOrd="0" presId="urn:microsoft.com/office/officeart/2005/8/layout/chevron1"/>
    <dgm:cxn modelId="{C4B5C642-4FDE-4F7E-ADAE-18CC735AD3D9}" srcId="{A3673E16-0483-4E7E-A0CE-611EF29445AE}" destId="{62F79E4C-0DD9-4283-84BD-723146215071}" srcOrd="0" destOrd="0" parTransId="{65943AC5-195F-4ECC-9122-F93ED82D5FAC}" sibTransId="{BEA3BA50-489B-43FB-9BEB-79CDCAD6E46E}"/>
    <dgm:cxn modelId="{4A70916A-ABC5-4C27-AE5A-393BAF7A7834}" type="presOf" srcId="{62F79E4C-0DD9-4283-84BD-723146215071}" destId="{E4A9CFAE-4403-4FE8-A134-B1B90EEB4645}" srcOrd="0" destOrd="0" presId="urn:microsoft.com/office/officeart/2005/8/layout/chevron1"/>
    <dgm:cxn modelId="{B3DE9D8B-7ECA-4289-AE76-089489D97BC2}" type="presOf" srcId="{9845CC8D-1658-4B73-97E1-07F362AA8C1D}" destId="{E8C3E0B2-48F0-468F-97C3-92F4BA1EED85}" srcOrd="0" destOrd="0" presId="urn:microsoft.com/office/officeart/2005/8/layout/chevron1"/>
    <dgm:cxn modelId="{897CB9AE-E977-4A1E-8F39-9B56945D1790}" srcId="{A3673E16-0483-4E7E-A0CE-611EF29445AE}" destId="{57DFDCD8-C451-4D0E-80CF-D2F0C5CBE999}" srcOrd="2" destOrd="0" parTransId="{301D9898-6FD8-4F71-B70C-08545AC72CCE}" sibTransId="{6AD25A4A-DB02-49F6-9A0C-460FD01FD745}"/>
    <dgm:cxn modelId="{1AC8BBB1-EFFE-41A0-9F73-D1F51B9900FA}" type="presOf" srcId="{5A344A5D-89C6-4D5B-ADA8-2E67A942E9F3}" destId="{73829A22-8A93-471B-9D83-E3AAD6007DA6}" srcOrd="0" destOrd="0" presId="urn:microsoft.com/office/officeart/2005/8/layout/chevron1"/>
    <dgm:cxn modelId="{7FB1B2E3-0237-4E14-8B7D-D15FAD86FF3F}" srcId="{A3673E16-0483-4E7E-A0CE-611EF29445AE}" destId="{9845CC8D-1658-4B73-97E1-07F362AA8C1D}" srcOrd="4" destOrd="0" parTransId="{77C82E3B-824E-489C-8C3E-6038BEBFC324}" sibTransId="{2971C059-BBE7-40DA-9ECF-B7711AD00A1D}"/>
    <dgm:cxn modelId="{8A416FE5-8BAA-4964-9F8B-6504522BC47A}" type="presOf" srcId="{6F1502BB-61A9-4159-B5C4-239F5FF9B2DD}" destId="{5B529F81-EE93-4F6E-A080-A839A3A14535}" srcOrd="0" destOrd="0" presId="urn:microsoft.com/office/officeart/2005/8/layout/chevron1"/>
    <dgm:cxn modelId="{53C29DEC-1E43-4216-9F47-6B0E112A5776}" srcId="{A3673E16-0483-4E7E-A0CE-611EF29445AE}" destId="{5A344A5D-89C6-4D5B-ADA8-2E67A942E9F3}" srcOrd="3" destOrd="0" parTransId="{5787B95D-8435-4CF2-B534-1C5C1C17E4A5}" sibTransId="{83404931-5207-4AF2-A40C-D05B43C56427}"/>
    <dgm:cxn modelId="{0E1831F0-9C99-47F7-B151-242922D57272}" type="presOf" srcId="{57DFDCD8-C451-4D0E-80CF-D2F0C5CBE999}" destId="{E8557135-55E2-4A53-BF52-EE3AF6266982}" srcOrd="0" destOrd="0" presId="urn:microsoft.com/office/officeart/2005/8/layout/chevron1"/>
    <dgm:cxn modelId="{77458B15-3ECC-4E03-8293-D5E952B2D25C}" type="presParOf" srcId="{E855575E-0547-4F5C-9208-EBB3AADB5ECF}" destId="{E4A9CFAE-4403-4FE8-A134-B1B90EEB4645}" srcOrd="0" destOrd="0" presId="urn:microsoft.com/office/officeart/2005/8/layout/chevron1"/>
    <dgm:cxn modelId="{F112FCF2-7207-41C8-BCC2-8BD94D62C1E3}" type="presParOf" srcId="{E855575E-0547-4F5C-9208-EBB3AADB5ECF}" destId="{9CC955D7-AF53-460D-8C2D-DEB2D64A1308}" srcOrd="1" destOrd="0" presId="urn:microsoft.com/office/officeart/2005/8/layout/chevron1"/>
    <dgm:cxn modelId="{9FA6B450-724D-47F9-B3C5-B1BA77FC4631}" type="presParOf" srcId="{E855575E-0547-4F5C-9208-EBB3AADB5ECF}" destId="{5B529F81-EE93-4F6E-A080-A839A3A14535}" srcOrd="2" destOrd="0" presId="urn:microsoft.com/office/officeart/2005/8/layout/chevron1"/>
    <dgm:cxn modelId="{C8D06A56-3EC7-459A-BD0B-CD7F915BEC9C}" type="presParOf" srcId="{E855575E-0547-4F5C-9208-EBB3AADB5ECF}" destId="{D0C9A76F-0F26-45D9-B37D-30357EC4D86D}" srcOrd="3" destOrd="0" presId="urn:microsoft.com/office/officeart/2005/8/layout/chevron1"/>
    <dgm:cxn modelId="{817E17CF-D91A-400A-AAD6-737E5026E7BA}" type="presParOf" srcId="{E855575E-0547-4F5C-9208-EBB3AADB5ECF}" destId="{E8557135-55E2-4A53-BF52-EE3AF6266982}" srcOrd="4" destOrd="0" presId="urn:microsoft.com/office/officeart/2005/8/layout/chevron1"/>
    <dgm:cxn modelId="{CB5AB2AE-FE95-4AAD-B520-3A6297F61FAF}" type="presParOf" srcId="{E855575E-0547-4F5C-9208-EBB3AADB5ECF}" destId="{3F11E288-47DC-4D56-AE6E-533D2E0FDBE6}" srcOrd="5" destOrd="0" presId="urn:microsoft.com/office/officeart/2005/8/layout/chevron1"/>
    <dgm:cxn modelId="{6526C13F-F12D-41BE-9593-BE4E9BF22377}" type="presParOf" srcId="{E855575E-0547-4F5C-9208-EBB3AADB5ECF}" destId="{73829A22-8A93-471B-9D83-E3AAD6007DA6}" srcOrd="6" destOrd="0" presId="urn:microsoft.com/office/officeart/2005/8/layout/chevron1"/>
    <dgm:cxn modelId="{D9C4495F-25B9-4FE9-9720-2AA5965B3AF2}" type="presParOf" srcId="{E855575E-0547-4F5C-9208-EBB3AADB5ECF}" destId="{0282B236-6DFB-4B46-8687-212AA73A708D}" srcOrd="7" destOrd="0" presId="urn:microsoft.com/office/officeart/2005/8/layout/chevron1"/>
    <dgm:cxn modelId="{B47352E2-2EB0-4B84-957F-5D5A084530F9}" type="presParOf" srcId="{E855575E-0547-4F5C-9208-EBB3AADB5ECF}" destId="{E8C3E0B2-48F0-468F-97C3-92F4BA1EED8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EB4C77B-A4F3-4E3D-9D44-C5DB1A93D888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9EB8A52B-7161-41DD-A3F3-537AD8DFE3FA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A7B0FAE7-B43B-4422-B493-F693389F7113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F732DC85-0257-4CCF-8601-9F7279A93859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35D32897-60ED-4064-ACC3-F531BD704C19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78C0C41F-3FB9-4790-8581-EBE22E1F9713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1EFAF477-53DC-48CD-BF91-DAB79A2CB127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52C3C0F8-12B0-4163-B887-7FD05B6F21DE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CFAE-4403-4FE8-A134-B1B90EEB4645}">
      <dsp:nvSpPr>
        <dsp:cNvPr id="0" name=""/>
        <dsp:cNvSpPr/>
      </dsp:nvSpPr>
      <dsp:spPr>
        <a:xfrm>
          <a:off x="2873" y="0"/>
          <a:ext cx="2557825" cy="408421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Introduction</a:t>
          </a:r>
          <a:endParaRPr lang="LID4096" sz="2400" kern="1200" dirty="0"/>
        </a:p>
      </dsp:txBody>
      <dsp:txXfrm>
        <a:off x="2873" y="0"/>
        <a:ext cx="2455720" cy="408421"/>
      </dsp:txXfrm>
    </dsp:sp>
    <dsp:sp modelId="{5B529F81-EE93-4F6E-A080-A839A3A14535}">
      <dsp:nvSpPr>
        <dsp:cNvPr id="0" name=""/>
        <dsp:cNvSpPr/>
      </dsp:nvSpPr>
      <dsp:spPr>
        <a:xfrm>
          <a:off x="2304917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Observations</a:t>
          </a:r>
          <a:endParaRPr lang="LID4096" sz="2400" kern="1200" dirty="0"/>
        </a:p>
      </dsp:txBody>
      <dsp:txXfrm>
        <a:off x="2509128" y="0"/>
        <a:ext cx="2149404" cy="408421"/>
      </dsp:txXfrm>
    </dsp:sp>
    <dsp:sp modelId="{E8557135-55E2-4A53-BF52-EE3AF6266982}">
      <dsp:nvSpPr>
        <dsp:cNvPr id="0" name=""/>
        <dsp:cNvSpPr/>
      </dsp:nvSpPr>
      <dsp:spPr>
        <a:xfrm>
          <a:off x="4606960" y="0"/>
          <a:ext cx="2557825" cy="408421"/>
        </a:xfrm>
        <a:prstGeom prst="chevron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Models</a:t>
          </a:r>
          <a:endParaRPr lang="LID4096" sz="2400" kern="1200" dirty="0"/>
        </a:p>
      </dsp:txBody>
      <dsp:txXfrm>
        <a:off x="4811171" y="0"/>
        <a:ext cx="2149404" cy="408421"/>
      </dsp:txXfrm>
    </dsp:sp>
    <dsp:sp modelId="{73829A22-8A93-471B-9D83-E3AAD6007DA6}">
      <dsp:nvSpPr>
        <dsp:cNvPr id="0" name=""/>
        <dsp:cNvSpPr/>
      </dsp:nvSpPr>
      <dsp:spPr>
        <a:xfrm>
          <a:off x="6909003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Simulation</a:t>
          </a:r>
          <a:endParaRPr lang="LID4096" sz="2400" kern="1200" dirty="0"/>
        </a:p>
      </dsp:txBody>
      <dsp:txXfrm>
        <a:off x="7113214" y="0"/>
        <a:ext cx="2149404" cy="408421"/>
      </dsp:txXfrm>
    </dsp:sp>
    <dsp:sp modelId="{E8C3E0B2-48F0-468F-97C3-92F4BA1EED85}">
      <dsp:nvSpPr>
        <dsp:cNvPr id="0" name=""/>
        <dsp:cNvSpPr/>
      </dsp:nvSpPr>
      <dsp:spPr>
        <a:xfrm>
          <a:off x="9211046" y="0"/>
          <a:ext cx="2557825" cy="408421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Summary</a:t>
          </a:r>
          <a:endParaRPr lang="LID4096" sz="2400" kern="1200" dirty="0"/>
        </a:p>
      </dsp:txBody>
      <dsp:txXfrm>
        <a:off x="9415257" y="0"/>
        <a:ext cx="2149404" cy="408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B65A4-2668-4ED5-B15F-30794AD10401}" type="datetimeFigureOut">
              <a:rPr lang="LID4096" smtClean="0"/>
              <a:t>04/18/2023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1D3F8-9814-4209-BA88-44A4462C9FE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861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84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f ve grafu je 2*</a:t>
            </a:r>
            <a:r>
              <a:rPr lang="cs-CZ" dirty="0" err="1"/>
              <a:t>fR</a:t>
            </a:r>
            <a:r>
              <a:rPr lang="cs-CZ" dirty="0"/>
              <a:t>, protože magnetostrikce je jako </a:t>
            </a:r>
            <a:r>
              <a:rPr lang="cs-CZ" dirty="0" err="1"/>
              <a:t>abs</a:t>
            </a:r>
            <a:r>
              <a:rPr lang="cs-CZ" dirty="0"/>
              <a:t>. hodnota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614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f ve grafu je 2*</a:t>
            </a:r>
            <a:r>
              <a:rPr lang="cs-CZ" dirty="0" err="1"/>
              <a:t>fR</a:t>
            </a:r>
            <a:r>
              <a:rPr lang="cs-CZ" dirty="0"/>
              <a:t>, protože magnetostrikce je jako </a:t>
            </a:r>
            <a:r>
              <a:rPr lang="cs-CZ" dirty="0" err="1"/>
              <a:t>abs</a:t>
            </a:r>
            <a:r>
              <a:rPr lang="cs-CZ" dirty="0"/>
              <a:t>. hodnota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594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3603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Proportionality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d to R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interesting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1D3F8-9814-4209-BA88-44A4462C9FE8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187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78E9-0C91-950D-FBE9-3730406D48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7491" y="2512435"/>
            <a:ext cx="8460509" cy="1071274"/>
          </a:xfrm>
          <a:solidFill>
            <a:schemeClr val="accent1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Název úlohy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A1490-EBCE-BACF-059A-0C9969E58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9036" y="2512436"/>
            <a:ext cx="1073728" cy="1071272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LID4096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780EB88-A0B4-6756-6290-A5635A8F5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B46B1-4483-49D2-955D-A527DB417F38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C977DE5-9E3A-1CBB-5CDC-6476C25BB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5709" y="5957455"/>
            <a:ext cx="1286165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BC9D54B2-9CA7-2154-C80E-3A1809B1A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  <a:p>
            <a:endParaRPr lang="cs-CZ" dirty="0"/>
          </a:p>
          <a:p>
            <a:pPr algn="ctr"/>
            <a:r>
              <a:rPr lang="cs-CZ" dirty="0"/>
              <a:t>Gymnázium Christiana Dopplera a Gymnázium Cheb – team </a:t>
            </a:r>
            <a:r>
              <a:rPr lang="cs-CZ" dirty="0" err="1"/>
              <a:t>GCh</a:t>
            </a:r>
            <a:r>
              <a:rPr lang="cs-CZ" dirty="0"/>
              <a:t>(D+1)</a:t>
            </a:r>
            <a:endParaRPr lang="LID4096" dirty="0"/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4E069C14-829D-130A-8B56-C21167CCE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5" y="4049977"/>
            <a:ext cx="2364510" cy="15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4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A75-EB54-B2E4-1766-15F1A866A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125" y="683491"/>
            <a:ext cx="8545948" cy="831273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cs-CZ" dirty="0"/>
              <a:t>Nadpis slidu (box si roztáhněte)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C7AB9-4329-24E5-9A24-34F816EF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0126" y="1653309"/>
            <a:ext cx="10023766" cy="416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cs-CZ" dirty="0"/>
              <a:t>Různé body textu</a:t>
            </a:r>
          </a:p>
          <a:p>
            <a:pPr lvl="1"/>
            <a:r>
              <a:rPr lang="cs-CZ" dirty="0" err="1"/>
              <a:t>dwff</a:t>
            </a:r>
            <a:endParaRPr lang="cs-CZ" dirty="0"/>
          </a:p>
          <a:p>
            <a:pPr lvl="2"/>
            <a:r>
              <a:rPr lang="cs-CZ" dirty="0" err="1"/>
              <a:t>sdfsfd</a:t>
            </a:r>
            <a:endParaRPr lang="LID4096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E8022F9-FC18-443F-900E-E7D0BBC58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49DCF78-8030-5162-43A8-48F903FF6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1126B4-4892-4951-B2F7-F8E62256A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7455" y="5957455"/>
            <a:ext cx="944419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F9A9BA28-5007-13B3-2300-5D85949DD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103" y="683491"/>
            <a:ext cx="1499294" cy="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66226-DEF6-E051-12E7-1A3D483A30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8601" y="1681311"/>
            <a:ext cx="5157787" cy="535563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První věc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77D67-E265-8DD6-BA77-2D0D7557F4E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8601" y="2383274"/>
            <a:ext cx="5157787" cy="3407928"/>
          </a:xfrm>
        </p:spPr>
        <p:txBody>
          <a:bodyPr/>
          <a:lstStyle/>
          <a:p>
            <a:pPr lvl="0"/>
            <a:r>
              <a:rPr lang="cs-CZ" dirty="0"/>
              <a:t>Různé body textu</a:t>
            </a:r>
          </a:p>
          <a:p>
            <a:pPr lvl="1"/>
            <a:r>
              <a:rPr lang="cs-CZ" dirty="0" err="1"/>
              <a:t>dwff</a:t>
            </a:r>
            <a:endParaRPr lang="cs-CZ" dirty="0"/>
          </a:p>
          <a:p>
            <a:pPr lvl="2"/>
            <a:r>
              <a:rPr lang="cs-CZ" dirty="0" err="1"/>
              <a:t>sdfsfd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357BE-5B7F-84D8-6A19-1E8E51EC49E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1013" y="1681310"/>
            <a:ext cx="5183188" cy="53556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Druhá věc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C44C0-CB01-0F5A-539A-E5955043480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57837" y="2383274"/>
            <a:ext cx="5183188" cy="3407928"/>
          </a:xfrm>
        </p:spPr>
        <p:txBody>
          <a:bodyPr/>
          <a:lstStyle/>
          <a:p>
            <a:pPr lvl="0"/>
            <a:r>
              <a:rPr lang="cs-CZ" dirty="0"/>
              <a:t>Různé body textu</a:t>
            </a:r>
          </a:p>
          <a:p>
            <a:pPr lvl="1"/>
            <a:r>
              <a:rPr lang="cs-CZ" dirty="0" err="1"/>
              <a:t>dwff</a:t>
            </a:r>
            <a:endParaRPr lang="cs-CZ" dirty="0"/>
          </a:p>
          <a:p>
            <a:pPr lvl="2"/>
            <a:r>
              <a:rPr lang="cs-CZ" dirty="0" err="1"/>
              <a:t>sdfsfd</a:t>
            </a:r>
            <a:endParaRPr lang="LID4096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1DC3A2-DE28-E218-F4F2-41FAB188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1EADB-0220-424C-A3F9-2D7F0EC6B056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38F398-CA46-C6F5-0389-427C7E8E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235" y="5957455"/>
            <a:ext cx="923639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66C9C56-B35E-FB96-4915-306A72F6D6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ED99875-4BB2-06D8-4ECD-32D03C290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125" y="683491"/>
            <a:ext cx="8545948" cy="831273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cs-CZ" dirty="0"/>
              <a:t>Nadpis slidu (box si roztáhněte)</a:t>
            </a:r>
            <a:endParaRPr lang="LID4096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E0DB216A-8E0F-7740-F532-FDA34902ED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103" y="683491"/>
            <a:ext cx="1499294" cy="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E10AE-C06A-C94B-DDEA-38356B1AE17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0125" y="3429000"/>
            <a:ext cx="10042239" cy="2343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Podnadpis sekce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D1FCC49-3687-529C-FE4D-E4AD4D281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3C9ED-510E-43FD-A290-7DEF7C48821A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905F1C-A48F-1F94-EFFE-47248C75F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235" y="5957455"/>
            <a:ext cx="923639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E10E3FB-2A74-3B11-F3F0-73075075B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E4F65EFB-B67B-D8FB-8B01-C03C7C288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103" y="683491"/>
            <a:ext cx="1499294" cy="99291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90A9780-979E-9D62-D572-4917E99CD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125" y="2524482"/>
            <a:ext cx="8545948" cy="831273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cs-CZ" dirty="0"/>
              <a:t>Nadpis slidu (box si roztáhněte)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71453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44088-5D38-28F9-F44F-64F84CFF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491"/>
            <a:ext cx="10515600" cy="831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79EB3-093B-CA8E-A2C1-958235B3F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53309"/>
            <a:ext cx="10515600" cy="416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8C749-F516-8EF8-56DF-E69736001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0126" y="5957455"/>
            <a:ext cx="1507838" cy="7640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F09EE-3535-4EC2-8116-28961EF2D80D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B677-E681-BB80-8F2B-B1B2C6AC7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5709" y="5957455"/>
            <a:ext cx="1286165" cy="764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032BED5-E941-4FD3-B451-DF7A37ECF943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D067A89-677E-94A5-AA7E-AAD2959F3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5957455"/>
            <a:ext cx="9077037" cy="764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3917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chart" Target="../charts/chart3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diagramLayout" Target="../diagrams/layout14.xml"/><Relationship Id="rId7" Type="http://schemas.openxmlformats.org/officeDocument/2006/relationships/chart" Target="../charts/chart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16.xml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47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49.png"/><Relationship Id="rId9" Type="http://schemas.microsoft.com/office/2007/relationships/diagramDrawing" Target="../diagrams/drawin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3.svg"/><Relationship Id="rId7" Type="http://schemas.openxmlformats.org/officeDocument/2006/relationships/diagramColors" Target="../diagrams/colors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C3D9-235B-5B70-EBBD-B4A280030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Ball</a:t>
            </a:r>
            <a:r>
              <a:rPr lang="cs-CZ" dirty="0"/>
              <a:t> on ferrite rod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4AAAD-62FF-7D89-B8B9-DB3F0E5E7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11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80D77-1B5D-5110-ADC0-06A724B941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CE4988-7A52-4DC0-B147-E0D8B9AABD67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42565-664F-BFCE-69B1-DDFCBE524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cs-CZ"/>
          </a:p>
          <a:p>
            <a:endParaRPr lang="cs-CZ"/>
          </a:p>
          <a:p>
            <a:pPr algn="ctr"/>
            <a:r>
              <a:rPr lang="cs-CZ"/>
              <a:t>Gymnázium Christiana Dopplera a Gymnázium Cheb – team GCh(D+1)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26AE-682A-3557-D68E-CBC4A253F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2557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9F698E-3728-5EC9-D1E6-A07217B5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Experiment </a:t>
            </a:r>
            <a:r>
              <a:rPr lang="cs-CZ" dirty="0" err="1"/>
              <a:t>apparatus</a:t>
            </a:r>
            <a:endParaRPr lang="en-US" dirty="0"/>
          </a:p>
        </p:txBody>
      </p:sp>
      <p:pic>
        <p:nvPicPr>
          <p:cNvPr id="8" name="Zástupný obsah 7" descr="Obsah obrázku text&#10;&#10;Popis byl vytvořen automaticky">
            <a:extLst>
              <a:ext uri="{FF2B5EF4-FFF2-40B4-BE49-F238E27FC236}">
                <a16:creationId xmlns:a16="http://schemas.microsoft.com/office/drawing/2014/main" id="{82BE93D6-50E9-4A59-50A8-24011AE8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3" y="1694162"/>
            <a:ext cx="7255546" cy="4083895"/>
          </a:xfr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C389673-71FF-D477-6190-A5D4DA8264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98EFCF2-19E2-7501-C0FB-DD390CB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6313053"/>
            <a:ext cx="9077037" cy="408421"/>
          </a:xfrm>
        </p:spPr>
        <p:txBody>
          <a:bodyPr/>
          <a:lstStyle/>
          <a:p>
            <a:r>
              <a:rPr lang="cs-CZ" dirty="0"/>
              <a:t>  Gymnázium Christiana Dopplera a Gymnázium Cheb – team </a:t>
            </a:r>
            <a:r>
              <a:rPr lang="cs-CZ" dirty="0" err="1"/>
              <a:t>GCh</a:t>
            </a:r>
            <a:r>
              <a:rPr lang="cs-CZ" dirty="0"/>
              <a:t>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410C6-226D-65B5-6B37-9BED359C4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10</a:t>
            </a:fld>
            <a:endParaRPr lang="LID4096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E61C3A-FC1D-7B35-9E5B-273A7419E71B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jumps">
            <a:hlinkClick r:id="" action="ppaction://media"/>
            <a:extLst>
              <a:ext uri="{FF2B5EF4-FFF2-40B4-BE49-F238E27FC236}">
                <a16:creationId xmlns:a16="http://schemas.microsoft.com/office/drawing/2014/main" id="{54F98CBE-5492-AD89-A5EC-CBBEC06876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65047" y="1703387"/>
            <a:ext cx="2822674" cy="50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9F698E-3728-5EC9-D1E6-A07217B5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Experiment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C389673-71FF-D477-6190-A5D4DA8264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98EFCF2-19E2-7501-C0FB-DD390CB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6313053"/>
            <a:ext cx="9077037" cy="408421"/>
          </a:xfrm>
        </p:spPr>
        <p:txBody>
          <a:bodyPr/>
          <a:lstStyle/>
          <a:p>
            <a:r>
              <a:rPr lang="cs-CZ" dirty="0"/>
              <a:t>  Gymnázium Christiana Dopplera a Gymnázium Cheb – team </a:t>
            </a:r>
            <a:r>
              <a:rPr lang="cs-CZ" dirty="0" err="1"/>
              <a:t>GCh</a:t>
            </a:r>
            <a:r>
              <a:rPr lang="cs-CZ" dirty="0"/>
              <a:t>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410C6-226D-65B5-6B37-9BED359C4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11</a:t>
            </a:fld>
            <a:endParaRPr lang="LID4096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E61C3A-FC1D-7B35-9E5B-273A7419E71B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7CCC35AC-8D57-C8B6-1D07-62D2067DD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25" y="1653309"/>
            <a:ext cx="10023767" cy="4165600"/>
          </a:xfrm>
        </p:spPr>
        <p:txBody>
          <a:bodyPr>
            <a:normAutofit/>
          </a:bodyPr>
          <a:lstStyle/>
          <a:p>
            <a:r>
              <a:rPr lang="cs-CZ" dirty="0"/>
              <a:t>400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jumps</a:t>
            </a:r>
            <a:r>
              <a:rPr lang="cs-CZ" dirty="0"/>
              <a:t> (cca 2 </a:t>
            </a:r>
            <a:r>
              <a:rPr lang="cs-CZ" dirty="0" err="1"/>
              <a:t>minutes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video)</a:t>
            </a:r>
          </a:p>
          <a:p>
            <a:r>
              <a:rPr lang="cs-CZ" dirty="0" err="1"/>
              <a:t>Starting</a:t>
            </a:r>
            <a:r>
              <a:rPr lang="cs-CZ" dirty="0"/>
              <a:t> </a:t>
            </a:r>
            <a:r>
              <a:rPr lang="cs-CZ" dirty="0" err="1"/>
              <a:t>height</a:t>
            </a:r>
            <a:r>
              <a:rPr lang="cs-CZ" dirty="0"/>
              <a:t>: 10cm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D9F7F5F2-133E-445C-983B-3D5EA44D25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605896"/>
              </p:ext>
            </p:extLst>
          </p:nvPr>
        </p:nvGraphicFramePr>
        <p:xfrm>
          <a:off x="3178590" y="2177144"/>
          <a:ext cx="9077038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25290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8E83DA-0E8A-4739-E1F0-5F2BA065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Simulation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B397F38-72FF-5D95-E159-52609840A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126" y="1653309"/>
                <a:ext cx="8761154" cy="4165600"/>
              </a:xfrm>
            </p:spPr>
            <p:txBody>
              <a:bodyPr>
                <a:normAutofit/>
              </a:bodyPr>
              <a:lstStyle/>
              <a:p>
                <a:r>
                  <a:rPr lang="cs-CZ" dirty="0"/>
                  <a:t>Iterative </a:t>
                </a:r>
                <a:r>
                  <a:rPr lang="cs-CZ" dirty="0" err="1"/>
                  <a:t>solution</a:t>
                </a:r>
                <a:r>
                  <a:rPr lang="cs-CZ" dirty="0"/>
                  <a:t> + </a:t>
                </a:r>
                <a:r>
                  <a:rPr lang="cs-CZ" dirty="0" err="1"/>
                  <a:t>mathematical</a:t>
                </a:r>
                <a:r>
                  <a:rPr lang="cs-CZ" dirty="0"/>
                  <a:t> </a:t>
                </a:r>
                <a:r>
                  <a:rPr lang="cs-CZ" dirty="0" err="1"/>
                  <a:t>optimisation</a:t>
                </a:r>
                <a:r>
                  <a:rPr lang="cs-CZ" dirty="0"/>
                  <a:t> </a:t>
                </a:r>
                <a:r>
                  <a:rPr lang="cs-CZ" dirty="0" err="1"/>
                  <a:t>for</a:t>
                </a:r>
                <a:r>
                  <a:rPr lang="cs-CZ" dirty="0"/>
                  <a:t> </a:t>
                </a:r>
                <a:r>
                  <a:rPr lang="cs-CZ" dirty="0" err="1"/>
                  <a:t>error</a:t>
                </a:r>
                <a:r>
                  <a:rPr lang="cs-CZ" dirty="0"/>
                  <a:t> </a:t>
                </a:r>
                <a:r>
                  <a:rPr lang="cs-CZ" dirty="0" err="1"/>
                  <a:t>decrease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ferrite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simulated</a:t>
                </a:r>
                <a:r>
                  <a:rPr lang="cs-CZ" dirty="0"/>
                  <a:t> as </a:t>
                </a:r>
                <a:r>
                  <a:rPr lang="cs-CZ" dirty="0" err="1"/>
                  <a:t>an</a:t>
                </a:r>
                <a:r>
                  <a:rPr lang="cs-CZ" dirty="0"/>
                  <a:t> </a:t>
                </a:r>
                <a:r>
                  <a:rPr lang="cs-CZ" dirty="0" err="1"/>
                  <a:t>oscillating</a:t>
                </a:r>
                <a:r>
                  <a:rPr lang="cs-CZ" dirty="0"/>
                  <a:t> plane:</a:t>
                </a:r>
              </a:p>
              <a:p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ball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simulated</a:t>
                </a:r>
                <a:r>
                  <a:rPr lang="cs-CZ" dirty="0"/>
                  <a:t> as a body in a </a:t>
                </a:r>
                <a:r>
                  <a:rPr lang="cs-CZ" dirty="0" err="1"/>
                  <a:t>gravitational</a:t>
                </a:r>
                <a:r>
                  <a:rPr lang="cs-CZ" dirty="0"/>
                  <a:t> </a:t>
                </a:r>
                <a:r>
                  <a:rPr lang="cs-CZ" dirty="0" err="1"/>
                  <a:t>field</a:t>
                </a:r>
                <a:r>
                  <a:rPr lang="cs-CZ" dirty="0"/>
                  <a:t>:</a:t>
                </a:r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/>
                  <a:t>Interaction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ferrite and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ball</a:t>
                </a:r>
                <a:r>
                  <a:rPr lang="cs-CZ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=0.751±1%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coefficient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restitution</a:t>
                </a:r>
                <a:r>
                  <a:rPr lang="cs-CZ" sz="1200" dirty="0"/>
                  <a:t> (</a:t>
                </a:r>
                <a:r>
                  <a:rPr lang="cs-CZ" sz="1200" dirty="0" err="1"/>
                  <a:t>measured</a:t>
                </a:r>
                <a:r>
                  <a:rPr lang="cs-CZ" sz="1200" dirty="0"/>
                  <a:t> </a:t>
                </a:r>
                <a:r>
                  <a:rPr lang="cs-CZ" sz="1200" dirty="0" err="1"/>
                  <a:t>from</a:t>
                </a:r>
                <a:r>
                  <a:rPr lang="cs-CZ" sz="1200" dirty="0"/>
                  <a:t> video)</a:t>
                </a:r>
              </a:p>
              <a:p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B397F38-72FF-5D95-E159-52609840A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26" y="1653309"/>
                <a:ext cx="8761154" cy="4165600"/>
              </a:xfrm>
              <a:blipFill>
                <a:blip r:embed="rId2"/>
                <a:stretch>
                  <a:fillRect l="-90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534EDA-7DF2-DF60-2A73-B77B5A987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6064D2-EFB3-2416-552F-0B8056A8E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dirty="0"/>
              <a:t>  Gymnázium Christiana Dopplera a Gymnázium Cheb – team </a:t>
            </a:r>
            <a:r>
              <a:rPr lang="cs-CZ" dirty="0" err="1"/>
              <a:t>GCh</a:t>
            </a:r>
            <a:r>
              <a:rPr lang="cs-CZ" dirty="0"/>
              <a:t>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8E239-38F4-B662-4ED6-1DCC39BD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12</a:t>
            </a:fld>
            <a:endParaRPr lang="LID4096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7AF5C9-4501-F16F-60BF-7669CE01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837210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Obrázek 8">
            <a:extLst>
              <a:ext uri="{FF2B5EF4-FFF2-40B4-BE49-F238E27FC236}">
                <a16:creationId xmlns:a16="http://schemas.microsoft.com/office/drawing/2014/main" id="{CF92F89F-1ADB-E414-E72E-A126626CD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387" y="2178784"/>
            <a:ext cx="3693231" cy="874196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9A79BBEE-86D8-9496-4FA7-AA86746088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092" y="3637248"/>
            <a:ext cx="3124303" cy="104957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13AE5F34-7EE1-E9E8-8EA2-5996678A33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3923" y="2505382"/>
            <a:ext cx="251482" cy="220999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1728A03E-2C3E-7C4B-FE95-3B719C1C1F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6224" y="3972450"/>
            <a:ext cx="259102" cy="220999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0F46CB10-6AC0-B435-A2E2-46BC1F68DE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6358" y="5169398"/>
            <a:ext cx="2665182" cy="540240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312624FA-3C15-7FD8-4448-D6FCAC4BEF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1465" y="5332829"/>
            <a:ext cx="228620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4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8E83DA-0E8A-4739-E1F0-5F2BA065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Simulation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B397F38-72FF-5D95-E159-52609840A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125" y="1653309"/>
                <a:ext cx="11339617" cy="47910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cs-CZ" b="0" dirty="0"/>
                  <a:t>Our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factor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r>
                  <a:rPr lang="cs-CZ" dirty="0"/>
                  <a:t> in </a:t>
                </a:r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simulation</a:t>
                </a:r>
                <a:r>
                  <a:rPr lang="cs-CZ" dirty="0"/>
                  <a:t> and </a:t>
                </a:r>
                <a:r>
                  <a:rPr lang="cs-CZ" dirty="0" err="1"/>
                  <a:t>it</a:t>
                </a:r>
                <a:r>
                  <a:rPr lang="cs-CZ" dirty="0"/>
                  <a:t> </a:t>
                </a:r>
                <a:r>
                  <a:rPr lang="cs-CZ" dirty="0" err="1"/>
                  <a:t>denotes</a:t>
                </a:r>
                <a:r>
                  <a:rPr lang="cs-CZ" dirty="0"/>
                  <a:t> </a:t>
                </a:r>
                <a:r>
                  <a:rPr lang="cs-CZ" dirty="0" err="1"/>
                  <a:t>how</a:t>
                </a:r>
                <a:r>
                  <a:rPr lang="cs-CZ" dirty="0"/>
                  <a:t> </a:t>
                </a:r>
                <a:r>
                  <a:rPr lang="cs-CZ" dirty="0" err="1"/>
                  <a:t>close</a:t>
                </a:r>
                <a:r>
                  <a:rPr lang="cs-CZ" dirty="0"/>
                  <a:t> </a:t>
                </a:r>
                <a:r>
                  <a:rPr lang="cs-CZ" dirty="0" err="1"/>
                  <a:t>we</a:t>
                </a:r>
                <a:r>
                  <a:rPr lang="cs-CZ" dirty="0"/>
                  <a:t> are to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breaking</a:t>
                </a:r>
                <a:r>
                  <a:rPr lang="cs-CZ" dirty="0"/>
                  <a:t> </a:t>
                </a:r>
                <a:r>
                  <a:rPr lang="cs-CZ" dirty="0" err="1"/>
                  <a:t>amplitude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ferrite:</a:t>
                </a:r>
              </a:p>
              <a:p>
                <a:endParaRPr lang="cs-CZ" dirty="0"/>
              </a:p>
              <a:p>
                <a:r>
                  <a:rPr lang="cs-CZ" dirty="0"/>
                  <a:t>And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breaking</a:t>
                </a:r>
                <a:r>
                  <a:rPr lang="cs-CZ" dirty="0"/>
                  <a:t> </a:t>
                </a:r>
                <a:r>
                  <a:rPr lang="cs-CZ" dirty="0" err="1"/>
                  <a:t>amplitude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calculated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r>
                  <a:rPr lang="cs-CZ" dirty="0" err="1"/>
                  <a:t>For</a:t>
                </a:r>
                <a:r>
                  <a:rPr lang="cs-CZ" dirty="0"/>
                  <a:t> table </a:t>
                </a:r>
                <a:r>
                  <a:rPr lang="cs-CZ" dirty="0" err="1"/>
                  <a:t>values</a:t>
                </a:r>
                <a:r>
                  <a:rPr lang="cs-CZ" dirty="0"/>
                  <a:t> </a:t>
                </a:r>
                <a:r>
                  <a:rPr lang="cs-CZ" dirty="0" err="1"/>
                  <a:t>NiZn</a:t>
                </a:r>
                <a:r>
                  <a:rPr lang="cs-CZ" dirty="0"/>
                  <a:t> ferrite [2]:</a:t>
                </a:r>
              </a:p>
              <a:p>
                <a:endParaRPr lang="cs-CZ" dirty="0"/>
              </a:p>
              <a:p>
                <a:r>
                  <a:rPr lang="cs-CZ" dirty="0"/>
                  <a:t>Air resistence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ignored</a:t>
                </a:r>
                <a:r>
                  <a:rPr lang="cs-CZ" dirty="0"/>
                  <a:t>, </a:t>
                </a:r>
                <a:r>
                  <a:rPr lang="cs-CZ" dirty="0" err="1"/>
                  <a:t>contact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instant, </a:t>
                </a:r>
                <a:r>
                  <a:rPr lang="cs-CZ" dirty="0" err="1"/>
                  <a:t>contact</a:t>
                </a:r>
                <a:r>
                  <a:rPr lang="cs-CZ" dirty="0"/>
                  <a:t> </a:t>
                </a:r>
                <a:r>
                  <a:rPr lang="cs-CZ" dirty="0" err="1"/>
                  <a:t>effects</a:t>
                </a:r>
                <a:r>
                  <a:rPr lang="cs-CZ" dirty="0"/>
                  <a:t> on </a:t>
                </a:r>
                <a:r>
                  <a:rPr lang="cs-CZ" dirty="0" err="1"/>
                  <a:t>the</a:t>
                </a:r>
                <a:r>
                  <a:rPr lang="cs-CZ" dirty="0"/>
                  <a:t> ferrite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ignored</a:t>
                </a:r>
                <a:endParaRPr lang="cs-CZ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B397F38-72FF-5D95-E159-52609840A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25" y="1653309"/>
                <a:ext cx="11339617" cy="4791034"/>
              </a:xfrm>
              <a:blipFill>
                <a:blip r:embed="rId2"/>
                <a:stretch>
                  <a:fillRect l="-699" t="-2672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534EDA-7DF2-DF60-2A73-B77B5A987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6064D2-EFB3-2416-552F-0B8056A8E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dirty="0"/>
              <a:t>[2] https://ferroxcube.home.pl/prod/assets/proper.htm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8E239-38F4-B662-4ED6-1DCC39BD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13</a:t>
            </a:fld>
            <a:endParaRPr lang="LID4096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7AF5C9-4501-F16F-60BF-7669CE01A821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1756236D-FB0D-7D91-2FBD-9C8BB4A9A10E}"/>
                  </a:ext>
                </a:extLst>
              </p:cNvPr>
              <p:cNvSpPr txBox="1"/>
              <p:nvPr/>
            </p:nvSpPr>
            <p:spPr>
              <a:xfrm>
                <a:off x="6774378" y="2098437"/>
                <a:ext cx="6096000" cy="613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𝑏𝑟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1756236D-FB0D-7D91-2FBD-9C8BB4A9A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378" y="2098437"/>
                <a:ext cx="6096000" cy="6139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Obrázek 19">
            <a:extLst>
              <a:ext uri="{FF2B5EF4-FFF2-40B4-BE49-F238E27FC236}">
                <a16:creationId xmlns:a16="http://schemas.microsoft.com/office/drawing/2014/main" id="{EADC9661-B0F8-276C-30EB-B04A77483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5910" y="3384910"/>
            <a:ext cx="5019440" cy="1385965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4FAF0F7D-7B5B-B4A4-CA2A-5D014EA0FD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767" y="3819821"/>
            <a:ext cx="2921957" cy="740229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4528096A-106B-9035-8A09-9F00C3351E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3257" y="3426146"/>
            <a:ext cx="1666451" cy="763790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AA23C065-F67A-9B82-704C-19CAF1969A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6348" y="4334796"/>
            <a:ext cx="1280270" cy="635463"/>
          </a:xfrm>
          <a:prstGeom prst="rect">
            <a:avLst/>
          </a:prstGeom>
          <a:ln w="31750">
            <a:solidFill>
              <a:schemeClr val="bg2">
                <a:lumMod val="75000"/>
              </a:schemeClr>
            </a:solidFill>
          </a:ln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279272F9-2504-AC3E-5E69-D2BF5D6C55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82369" y="2283481"/>
            <a:ext cx="259102" cy="243861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53712880-4C14-0084-A954-973ADEFAA1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591" y="4106176"/>
            <a:ext cx="228620" cy="228620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59F661E5-0B0D-C53B-12DA-9B3081EA3D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1278" y="3974196"/>
            <a:ext cx="228620" cy="198137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26148A45-D22E-79A8-49C0-0917F4A09F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29024" y="3709321"/>
            <a:ext cx="312447" cy="220999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1D535CDE-54C8-2546-A8E9-C9C6BB9409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90921" y="4528437"/>
            <a:ext cx="320068" cy="220999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5A466FC5-E620-7908-FAA4-6A935F5AF5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0977" y="5208413"/>
            <a:ext cx="4098328" cy="453180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EF9832C9-F4BE-AE53-399F-B130A51C2ED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29024" y="5305921"/>
            <a:ext cx="297206" cy="2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8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8E83DA-0E8A-4739-E1F0-5F2BA065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Simulation vs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B397F38-72FF-5D95-E159-52609840A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125" y="1653309"/>
                <a:ext cx="4285675" cy="4165600"/>
              </a:xfrm>
            </p:spPr>
            <p:txBody>
              <a:bodyPr>
                <a:normAutofit/>
              </a:bodyPr>
              <a:lstStyle/>
              <a:p>
                <a:r>
                  <a:rPr lang="cs-CZ" dirty="0"/>
                  <a:t>Comparison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measured</a:t>
                </a:r>
                <a:r>
                  <a:rPr lang="cs-CZ" dirty="0"/>
                  <a:t> data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simulation</a:t>
                </a:r>
                <a:r>
                  <a:rPr lang="cs-CZ" dirty="0"/>
                  <a:t> </a:t>
                </a:r>
                <a:r>
                  <a:rPr lang="cs-CZ" dirty="0" err="1"/>
                  <a:t>at</a:t>
                </a:r>
                <a:r>
                  <a:rPr lang="cs-CZ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cs-CZ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𝑀𝑃𝑎</m:t>
                      </m:r>
                    </m:oMath>
                  </m:oMathPara>
                </a14:m>
                <a:endParaRPr lang="cs-CZ" b="0" dirty="0"/>
              </a:p>
              <a:p>
                <a:pPr marL="0" indent="0">
                  <a:buNone/>
                </a:pPr>
                <a:endParaRPr lang="cs-CZ" dirty="0"/>
              </a:p>
              <a:p>
                <a:r>
                  <a:rPr lang="cs-CZ" dirty="0"/>
                  <a:t>10 000 </a:t>
                </a:r>
                <a:r>
                  <a:rPr lang="cs-CZ" dirty="0" err="1"/>
                  <a:t>simulated</a:t>
                </a:r>
                <a:r>
                  <a:rPr lang="cs-CZ" dirty="0"/>
                  <a:t> </a:t>
                </a:r>
                <a:r>
                  <a:rPr lang="cs-CZ" dirty="0" err="1"/>
                  <a:t>jumps</a:t>
                </a:r>
                <a:endParaRPr lang="cs-CZ" dirty="0"/>
              </a:p>
              <a:p>
                <a:pPr marL="0" indent="0">
                  <a:buNone/>
                </a:pPr>
                <a:r>
                  <a:rPr lang="cs-CZ" dirty="0"/>
                  <a:t>	</a:t>
                </a:r>
              </a:p>
              <a:p>
                <a:pPr marL="0" indent="0">
                  <a:buNone/>
                </a:pPr>
                <a:r>
                  <a:rPr lang="cs-CZ" dirty="0"/>
                  <a:t>	</a:t>
                </a:r>
              </a:p>
              <a:p>
                <a:pPr marL="0" indent="0">
                  <a:buNone/>
                </a:pPr>
                <a:r>
                  <a:rPr lang="cs-CZ" dirty="0"/>
                  <a:t>	</a:t>
                </a:r>
              </a:p>
              <a:p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B397F38-72FF-5D95-E159-52609840A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25" y="1653309"/>
                <a:ext cx="4285675" cy="4165600"/>
              </a:xfrm>
              <a:blipFill>
                <a:blip r:embed="rId2"/>
                <a:stretch>
                  <a:fillRect l="-1847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534EDA-7DF2-DF60-2A73-B77B5A987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6064D2-EFB3-2416-552F-0B8056A8E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8E239-38F4-B662-4ED6-1DCC39BD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14</a:t>
            </a:fld>
            <a:endParaRPr lang="LID4096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7AF5C9-4501-F16F-60BF-7669CE01A821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Graf 13">
            <a:extLst>
              <a:ext uri="{FF2B5EF4-FFF2-40B4-BE49-F238E27FC236}">
                <a16:creationId xmlns:a16="http://schemas.microsoft.com/office/drawing/2014/main" id="{B397B71E-0F02-DB05-EA95-BC6C8FB387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235752"/>
              </p:ext>
            </p:extLst>
          </p:nvPr>
        </p:nvGraphicFramePr>
        <p:xfrm>
          <a:off x="4049487" y="1653309"/>
          <a:ext cx="7293429" cy="4597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72915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8E83DA-0E8A-4739-E1F0-5F2BA065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Simulation – k </a:t>
            </a:r>
            <a:r>
              <a:rPr lang="cs-CZ" dirty="0" err="1"/>
              <a:t>factor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534EDA-7DF2-DF60-2A73-B77B5A987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6064D2-EFB3-2416-552F-0B8056A8E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8E239-38F4-B662-4ED6-1DCC39BD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15</a:t>
            </a:fld>
            <a:endParaRPr lang="LID4096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7AF5C9-4501-F16F-60BF-7669CE01A821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20130E82-59EF-990A-EE09-D33C0EE6DC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32270"/>
              </p:ext>
            </p:extLst>
          </p:nvPr>
        </p:nvGraphicFramePr>
        <p:xfrm>
          <a:off x="6222476" y="1653310"/>
          <a:ext cx="5651121" cy="4304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C845C100-876A-4672-9B2A-6BC4152CA4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003948"/>
              </p:ext>
            </p:extLst>
          </p:nvPr>
        </p:nvGraphicFramePr>
        <p:xfrm>
          <a:off x="146365" y="1725131"/>
          <a:ext cx="6076111" cy="4232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72886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438E83DA-0E8A-4739-E1F0-5F2BA065E1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0124" y="683491"/>
                <a:ext cx="9939716" cy="831273"/>
              </a:xfrm>
            </p:spPr>
            <p:txBody>
              <a:bodyPr>
                <a:normAutofit fontScale="90000"/>
              </a:bodyPr>
              <a:lstStyle/>
              <a:p>
                <a:r>
                  <a:rPr lang="cs-CZ" dirty="0"/>
                  <a:t>Simulation – </a:t>
                </a:r>
                <a:r>
                  <a:rPr lang="cs-CZ" dirty="0" err="1"/>
                  <a:t>coefficient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restitution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cs-CZ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438E83DA-0E8A-4739-E1F0-5F2BA065E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0124" y="683491"/>
                <a:ext cx="9939716" cy="831273"/>
              </a:xfrm>
              <a:blipFill>
                <a:blip r:embed="rId2"/>
                <a:stretch>
                  <a:fillRect l="-1471" t="-9559" b="-19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534EDA-7DF2-DF60-2A73-B77B5A987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6064D2-EFB3-2416-552F-0B8056A8E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8E239-38F4-B662-4ED6-1DCC39BD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16</a:t>
            </a:fld>
            <a:endParaRPr lang="LID4096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7AF5C9-4501-F16F-60BF-7669CE01A821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Graf 2">
            <a:extLst>
              <a:ext uri="{FF2B5EF4-FFF2-40B4-BE49-F238E27FC236}">
                <a16:creationId xmlns:a16="http://schemas.microsoft.com/office/drawing/2014/main" id="{3696A430-7DDE-74BE-191F-0F0FD14446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389631"/>
              </p:ext>
            </p:extLst>
          </p:nvPr>
        </p:nvGraphicFramePr>
        <p:xfrm>
          <a:off x="210125" y="1660572"/>
          <a:ext cx="5332720" cy="4378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1ECBF06B-4A4B-48E5-9434-A558A13DD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174897"/>
              </p:ext>
            </p:extLst>
          </p:nvPr>
        </p:nvGraphicFramePr>
        <p:xfrm>
          <a:off x="5542844" y="1660571"/>
          <a:ext cx="6649155" cy="4378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6576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8E83DA-0E8A-4739-E1F0-5F2BA065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Limitations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534EDA-7DF2-DF60-2A73-B77B5A987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6064D2-EFB3-2416-552F-0B8056A8E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6174509"/>
            <a:ext cx="9077037" cy="546965"/>
          </a:xfrm>
        </p:spPr>
        <p:txBody>
          <a:bodyPr/>
          <a:lstStyle/>
          <a:p>
            <a:r>
              <a:rPr lang="cs-CZ" dirty="0"/>
              <a:t>[3] https://en.wikipedia.org/wiki/Contact_mechanics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8E239-38F4-B662-4ED6-1DCC39BD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17</a:t>
            </a:fld>
            <a:endParaRPr lang="LID4096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7AF5C9-4501-F16F-60BF-7669CE01A821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Zástupný obsah 8">
                <a:extLst>
                  <a:ext uri="{FF2B5EF4-FFF2-40B4-BE49-F238E27FC236}">
                    <a16:creationId xmlns:a16="http://schemas.microsoft.com/office/drawing/2014/main" id="{A0A55B15-B7BF-C243-78A9-1828865BF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126" y="1653309"/>
                <a:ext cx="11044896" cy="4521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cs-CZ" dirty="0"/>
                  <a:t>In </a:t>
                </a:r>
                <a:r>
                  <a:rPr lang="cs-CZ" dirty="0" err="1"/>
                  <a:t>an</a:t>
                </a:r>
                <a:r>
                  <a:rPr lang="cs-CZ" dirty="0"/>
                  <a:t> experiment </a:t>
                </a:r>
                <a:r>
                  <a:rPr lang="cs-CZ" dirty="0" err="1"/>
                  <a:t>with</a:t>
                </a:r>
                <a:r>
                  <a:rPr lang="cs-CZ" dirty="0"/>
                  <a:t> a </a:t>
                </a:r>
                <a:r>
                  <a:rPr lang="cs-CZ" dirty="0" err="1"/>
                  <a:t>softer</a:t>
                </a:r>
                <a:r>
                  <a:rPr lang="cs-CZ" dirty="0"/>
                  <a:t> </a:t>
                </a:r>
                <a:r>
                  <a:rPr lang="cs-CZ" dirty="0" err="1"/>
                  <a:t>material</a:t>
                </a:r>
                <a:r>
                  <a:rPr lang="cs-CZ" dirty="0"/>
                  <a:t> (</a:t>
                </a:r>
                <a:r>
                  <a:rPr lang="cs-CZ" dirty="0" err="1"/>
                  <a:t>plastic</a:t>
                </a:r>
                <a:r>
                  <a:rPr lang="cs-CZ" dirty="0"/>
                  <a:t>)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ball</a:t>
                </a:r>
                <a:r>
                  <a:rPr lang="cs-CZ" dirty="0"/>
                  <a:t> </a:t>
                </a:r>
                <a:r>
                  <a:rPr lang="cs-CZ" dirty="0" err="1"/>
                  <a:t>failed</a:t>
                </a:r>
                <a:r>
                  <a:rPr lang="cs-CZ" dirty="0"/>
                  <a:t> to </a:t>
                </a:r>
                <a:r>
                  <a:rPr lang="cs-CZ" dirty="0" err="1"/>
                  <a:t>jump</a:t>
                </a:r>
                <a:r>
                  <a:rPr lang="cs-CZ" dirty="0"/>
                  <a:t> </a:t>
                </a:r>
                <a:r>
                  <a:rPr lang="cs-CZ" dirty="0" err="1"/>
                  <a:t>at</a:t>
                </a:r>
                <a:r>
                  <a:rPr lang="cs-CZ" dirty="0"/>
                  <a:t> </a:t>
                </a:r>
                <a:r>
                  <a:rPr lang="cs-CZ" dirty="0" err="1"/>
                  <a:t>all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simulation</a:t>
                </a:r>
                <a:r>
                  <a:rPr lang="cs-CZ" dirty="0"/>
                  <a:t> </a:t>
                </a:r>
                <a:r>
                  <a:rPr lang="cs-CZ" dirty="0" err="1"/>
                  <a:t>doesn‘t</a:t>
                </a:r>
                <a:r>
                  <a:rPr lang="cs-CZ" dirty="0"/>
                  <a:t> </a:t>
                </a:r>
                <a:r>
                  <a:rPr lang="cs-CZ" dirty="0" err="1"/>
                  <a:t>take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duration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contact</a:t>
                </a:r>
                <a:r>
                  <a:rPr lang="cs-CZ" dirty="0"/>
                  <a:t> </a:t>
                </a:r>
                <a:r>
                  <a:rPr lang="cs-CZ" dirty="0" err="1"/>
                  <a:t>into</a:t>
                </a:r>
                <a:r>
                  <a:rPr lang="cs-CZ" dirty="0"/>
                  <a:t> </a:t>
                </a:r>
                <a:r>
                  <a:rPr lang="cs-CZ" dirty="0" err="1"/>
                  <a:t>account</a:t>
                </a:r>
                <a:r>
                  <a:rPr lang="cs-CZ" dirty="0"/>
                  <a:t>, </a:t>
                </a:r>
                <a:r>
                  <a:rPr lang="cs-CZ" dirty="0" err="1"/>
                  <a:t>which</a:t>
                </a:r>
                <a:r>
                  <a:rPr lang="cs-CZ" dirty="0"/>
                  <a:t> </a:t>
                </a:r>
                <a:r>
                  <a:rPr lang="cs-CZ" dirty="0" err="1"/>
                  <a:t>might</a:t>
                </a:r>
                <a:r>
                  <a:rPr lang="cs-CZ" dirty="0"/>
                  <a:t> make </a:t>
                </a:r>
                <a:r>
                  <a:rPr lang="cs-CZ" dirty="0" err="1"/>
                  <a:t>it</a:t>
                </a:r>
                <a:r>
                  <a:rPr lang="cs-CZ" dirty="0"/>
                  <a:t> </a:t>
                </a:r>
                <a:r>
                  <a:rPr lang="cs-CZ" dirty="0" err="1"/>
                  <a:t>less</a:t>
                </a:r>
                <a:r>
                  <a:rPr lang="cs-CZ" dirty="0"/>
                  <a:t> </a:t>
                </a:r>
                <a:r>
                  <a:rPr lang="cs-CZ" dirty="0" err="1"/>
                  <a:t>precise</a:t>
                </a:r>
                <a:r>
                  <a:rPr lang="cs-CZ" dirty="0"/>
                  <a:t> (</a:t>
                </a:r>
                <a:r>
                  <a:rPr lang="cs-CZ" dirty="0" err="1"/>
                  <a:t>even</a:t>
                </a:r>
                <a:r>
                  <a:rPr lang="cs-CZ" dirty="0"/>
                  <a:t> </a:t>
                </a:r>
                <a:r>
                  <a:rPr lang="cs-CZ" dirty="0" err="1"/>
                  <a:t>though</a:t>
                </a:r>
                <a:r>
                  <a:rPr lang="cs-CZ" dirty="0"/>
                  <a:t> </a:t>
                </a:r>
                <a:r>
                  <a:rPr lang="cs-CZ" dirty="0" err="1"/>
                  <a:t>we</a:t>
                </a:r>
                <a:r>
                  <a:rPr lang="cs-CZ" dirty="0"/>
                  <a:t> </a:t>
                </a:r>
                <a:r>
                  <a:rPr lang="cs-CZ" dirty="0" err="1"/>
                  <a:t>don‘t</a:t>
                </a:r>
                <a:r>
                  <a:rPr lang="cs-CZ" dirty="0"/>
                  <a:t> </a:t>
                </a:r>
                <a:r>
                  <a:rPr lang="cs-CZ" dirty="0" err="1"/>
                  <a:t>see</a:t>
                </a:r>
                <a:r>
                  <a:rPr lang="cs-CZ" dirty="0"/>
                  <a:t> </a:t>
                </a:r>
                <a:r>
                  <a:rPr lang="cs-CZ" dirty="0" err="1"/>
                  <a:t>that</a:t>
                </a:r>
                <a:r>
                  <a:rPr lang="cs-CZ" dirty="0"/>
                  <a:t> in </a:t>
                </a:r>
                <a:r>
                  <a:rPr lang="cs-CZ" dirty="0" err="1"/>
                  <a:t>our</a:t>
                </a:r>
                <a:r>
                  <a:rPr lang="cs-CZ" dirty="0"/>
                  <a:t> experiment)</a:t>
                </a:r>
              </a:p>
              <a:p>
                <a:r>
                  <a:rPr lang="cs-CZ" dirty="0" err="1"/>
                  <a:t>Depth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contact</a:t>
                </a:r>
                <a:r>
                  <a:rPr lang="cs-CZ" dirty="0"/>
                  <a:t> </a:t>
                </a:r>
                <a:r>
                  <a:rPr lang="cs-CZ" dirty="0" err="1"/>
                  <a:t>deformation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cs-CZ" dirty="0"/>
                  <a:t>) [3]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falling</a:t>
                </a:r>
                <a:r>
                  <a:rPr lang="cs-CZ" dirty="0"/>
                  <a:t> </a:t>
                </a:r>
                <a:r>
                  <a:rPr lang="cs-CZ" dirty="0" err="1"/>
                  <a:t>sphere</a:t>
                </a:r>
                <a:r>
                  <a:rPr lang="cs-CZ" dirty="0"/>
                  <a:t> </a:t>
                </a:r>
                <a:r>
                  <a:rPr lang="cs-CZ" dirty="0" err="1"/>
                  <a:t>can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calculated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/>
                  <a:t>In </a:t>
                </a:r>
                <a:r>
                  <a:rPr lang="cs-CZ" dirty="0" err="1"/>
                  <a:t>our</a:t>
                </a:r>
                <a:r>
                  <a:rPr lang="cs-CZ" dirty="0"/>
                  <a:t> case </a:t>
                </a:r>
                <a:r>
                  <a:rPr lang="cs-CZ" dirty="0" err="1"/>
                  <a:t>this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in a </a:t>
                </a:r>
                <a:r>
                  <a:rPr lang="cs-CZ" dirty="0" err="1"/>
                  <a:t>contact</a:t>
                </a:r>
                <a:r>
                  <a:rPr lang="cs-CZ" dirty="0"/>
                  <a:t> </a:t>
                </a:r>
                <a:r>
                  <a:rPr lang="cs-CZ" dirty="0" err="1"/>
                  <a:t>time</a:t>
                </a:r>
                <a:r>
                  <a:rPr lang="cs-CZ" dirty="0"/>
                  <a:t> in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10‘s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microseconds</a:t>
                </a:r>
                <a:r>
                  <a:rPr lang="cs-CZ" dirty="0"/>
                  <a:t>, </a:t>
                </a:r>
                <a:r>
                  <a:rPr lang="cs-CZ" dirty="0" err="1"/>
                  <a:t>which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same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r>
                  <a:rPr lang="cs-CZ" dirty="0"/>
                  <a:t> as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oscillation</a:t>
                </a:r>
                <a:r>
                  <a:rPr lang="cs-CZ" dirty="0"/>
                  <a:t> period, </a:t>
                </a:r>
                <a:r>
                  <a:rPr lang="cs-CZ" dirty="0" err="1"/>
                  <a:t>which</a:t>
                </a:r>
                <a:r>
                  <a:rPr lang="cs-CZ" dirty="0"/>
                  <a:t> </a:t>
                </a:r>
                <a:r>
                  <a:rPr lang="cs-CZ" dirty="0" err="1"/>
                  <a:t>makes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effect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this</a:t>
                </a:r>
                <a:r>
                  <a:rPr lang="cs-CZ" dirty="0"/>
                  <a:t> </a:t>
                </a:r>
                <a:r>
                  <a:rPr lang="cs-CZ" dirty="0" err="1"/>
                  <a:t>approximation</a:t>
                </a:r>
                <a:r>
                  <a:rPr lang="cs-CZ" dirty="0"/>
                  <a:t> </a:t>
                </a:r>
                <a:r>
                  <a:rPr lang="cs-CZ" dirty="0" err="1"/>
                  <a:t>debatable</a:t>
                </a:r>
                <a:r>
                  <a:rPr lang="cs-CZ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Zástupný obsah 8">
                <a:extLst>
                  <a:ext uri="{FF2B5EF4-FFF2-40B4-BE49-F238E27FC236}">
                    <a16:creationId xmlns:a16="http://schemas.microsoft.com/office/drawing/2014/main" id="{A0A55B15-B7BF-C243-78A9-1828865BF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26" y="1653309"/>
                <a:ext cx="11044896" cy="4521200"/>
              </a:xfrm>
              <a:blipFill>
                <a:blip r:embed="rId8"/>
                <a:stretch>
                  <a:fillRect l="-717" t="-2695" b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Obrázek 10">
            <a:extLst>
              <a:ext uri="{FF2B5EF4-FFF2-40B4-BE49-F238E27FC236}">
                <a16:creationId xmlns:a16="http://schemas.microsoft.com/office/drawing/2014/main" id="{D23448AC-E7BF-C8E5-24E7-EB869DA80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6100" y="3270882"/>
            <a:ext cx="2704346" cy="180289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E8E618E-6EFC-73B2-35F6-E10417B1BB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6867" y="3295059"/>
            <a:ext cx="2799851" cy="677991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A68CF0E-E767-15DE-0F3B-3D0BB900F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4340" y="3973050"/>
            <a:ext cx="2373131" cy="873789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DA931003-6863-5B84-C65F-EFA000431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6117" y="3634054"/>
            <a:ext cx="749506" cy="49629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459CE5A3-896B-9F3B-FC04-C352690295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3804" y="3994479"/>
            <a:ext cx="320068" cy="236240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8E4A5EC3-D367-ADA4-F3ED-2AA1AC7294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81315" y="3990165"/>
            <a:ext cx="320068" cy="228620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8A7E9253-3D84-D538-992B-63621FF669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7509" y="3723442"/>
            <a:ext cx="320068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50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8E83DA-0E8A-4739-E1F0-5F2BA065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Limitations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534EDA-7DF2-DF60-2A73-B77B5A987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6064D2-EFB3-2416-552F-0B8056A8E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8E239-38F4-B662-4ED6-1DCC39BD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18</a:t>
            </a:fld>
            <a:endParaRPr lang="LID4096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7AF5C9-4501-F16F-60BF-7669CE01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9107708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8F2CA02F-D7BC-9345-9565-B9F4E3780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main limitations is the maximum amplitude of the oscillations before the ferrite breaks</a:t>
            </a:r>
            <a:r>
              <a:rPr lang="cs-CZ" dirty="0"/>
              <a:t>:</a:t>
            </a:r>
            <a:r>
              <a:rPr lang="en-US" dirty="0"/>
              <a:t>  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65DB5B2C-4D36-48A3-BA3A-19D82BF1C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178" y="802761"/>
            <a:ext cx="5761694" cy="5016148"/>
          </a:xfrm>
          <a:prstGeom prst="rect">
            <a:avLst/>
          </a:prstGeom>
        </p:spPr>
      </p:pic>
      <p:pic>
        <p:nvPicPr>
          <p:cNvPr id="12" name="Obrázek 11" descr="Obsah obrázku text, zařízení&#10;&#10;Popis byl vytvořen automaticky">
            <a:extLst>
              <a:ext uri="{FF2B5EF4-FFF2-40B4-BE49-F238E27FC236}">
                <a16:creationId xmlns:a16="http://schemas.microsoft.com/office/drawing/2014/main" id="{FCD7A23F-C577-E778-DAEE-7D8AFD9C4C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907"/>
            <a:ext cx="6841067" cy="20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8E83DA-0E8A-4739-E1F0-5F2BA065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Limitations</a:t>
            </a:r>
            <a:r>
              <a:rPr lang="cs-CZ" dirty="0"/>
              <a:t> – </a:t>
            </a:r>
            <a:r>
              <a:rPr lang="cs-CZ" dirty="0" err="1"/>
              <a:t>obscure</a:t>
            </a:r>
            <a:r>
              <a:rPr lang="cs-CZ" dirty="0"/>
              <a:t> </a:t>
            </a:r>
            <a:r>
              <a:rPr lang="cs-CZ" dirty="0" err="1"/>
              <a:t>stopping</a:t>
            </a:r>
            <a:endParaRPr lang="en-US" dirty="0"/>
          </a:p>
        </p:txBody>
      </p:sp>
      <p:pic>
        <p:nvPicPr>
          <p:cNvPr id="8" name="mrtvice">
            <a:hlinkClick r:id="" action="ppaction://media"/>
            <a:extLst>
              <a:ext uri="{FF2B5EF4-FFF2-40B4-BE49-F238E27FC236}">
                <a16:creationId xmlns:a16="http://schemas.microsoft.com/office/drawing/2014/main" id="{980A67FA-DF4F-6CDD-8650-2E6AE8054F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2114" y="1791855"/>
            <a:ext cx="7405687" cy="4165600"/>
          </a:xfr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534EDA-7DF2-DF60-2A73-B77B5A987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6064D2-EFB3-2416-552F-0B8056A8E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8E239-38F4-B662-4ED6-1DCC39BD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19</a:t>
            </a:fld>
            <a:endParaRPr lang="LID4096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7AF5C9-4501-F16F-60BF-7669CE01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369401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Zástupný obsah 9">
            <a:extLst>
              <a:ext uri="{FF2B5EF4-FFF2-40B4-BE49-F238E27FC236}">
                <a16:creationId xmlns:a16="http://schemas.microsoft.com/office/drawing/2014/main" id="{681D082F-B6A1-D9A8-B59A-140FFF21D6B2}"/>
              </a:ext>
            </a:extLst>
          </p:cNvPr>
          <p:cNvSpPr txBox="1">
            <a:spLocks/>
          </p:cNvSpPr>
          <p:nvPr/>
        </p:nvSpPr>
        <p:spPr>
          <a:xfrm>
            <a:off x="210126" y="1653309"/>
            <a:ext cx="3904674" cy="416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Sometimes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abruptly</a:t>
            </a:r>
            <a:r>
              <a:rPr lang="cs-CZ" dirty="0"/>
              <a:t> </a:t>
            </a:r>
            <a:r>
              <a:rPr lang="cs-CZ" dirty="0" err="1"/>
              <a:t>stops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way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found</a:t>
            </a:r>
            <a:r>
              <a:rPr lang="cs-CZ" dirty="0"/>
              <a:t> to </a:t>
            </a:r>
            <a:r>
              <a:rPr lang="cs-CZ" dirty="0" err="1"/>
              <a:t>get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running</a:t>
            </a:r>
            <a:r>
              <a:rPr lang="cs-CZ" dirty="0"/>
              <a:t> </a:t>
            </a:r>
            <a:r>
              <a:rPr lang="cs-CZ" dirty="0" err="1"/>
              <a:t>again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via a </a:t>
            </a:r>
            <a:r>
              <a:rPr lang="cs-CZ" dirty="0" err="1"/>
              <a:t>horizontal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cs-CZ" dirty="0"/>
          </a:p>
          <a:p>
            <a:r>
              <a:rPr lang="cs-CZ" dirty="0" err="1"/>
              <a:t>Mechanical</a:t>
            </a:r>
            <a:r>
              <a:rPr lang="cs-CZ" dirty="0"/>
              <a:t> </a:t>
            </a:r>
            <a:r>
              <a:rPr lang="cs-CZ" dirty="0" err="1"/>
              <a:t>interaction</a:t>
            </a:r>
            <a:r>
              <a:rPr lang="cs-CZ" dirty="0"/>
              <a:t> </a:t>
            </a:r>
            <a:r>
              <a:rPr lang="cs-CZ" dirty="0" err="1"/>
              <a:t>didn‘t</a:t>
            </a:r>
            <a:r>
              <a:rPr lang="cs-CZ" dirty="0"/>
              <a:t> </a:t>
            </a:r>
            <a:r>
              <a:rPr lang="cs-CZ" dirty="0" err="1"/>
              <a:t>help</a:t>
            </a:r>
            <a:r>
              <a:rPr lang="cs-CZ" dirty="0"/>
              <a:t> in </a:t>
            </a:r>
            <a:r>
              <a:rPr lang="cs-CZ" dirty="0" err="1"/>
              <a:t>solving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issue</a:t>
            </a:r>
            <a:r>
              <a:rPr lang="cs-CZ" dirty="0"/>
              <a:t> </a:t>
            </a:r>
            <a:r>
              <a:rPr lang="cs-CZ" dirty="0" err="1"/>
              <a:t>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5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Table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contents</a:t>
            </a:r>
            <a:r>
              <a:rPr lang="cs-CZ" dirty="0"/>
              <a:t>	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Problem</a:t>
            </a:r>
            <a:r>
              <a:rPr lang="cs-CZ" dirty="0"/>
              <a:t> </a:t>
            </a:r>
            <a:r>
              <a:rPr lang="cs-CZ" dirty="0" err="1"/>
              <a:t>definition</a:t>
            </a:r>
            <a:endParaRPr lang="en-US" dirty="0"/>
          </a:p>
          <a:p>
            <a:r>
              <a:rPr lang="en-US" dirty="0"/>
              <a:t>Phenomenon explanation</a:t>
            </a:r>
          </a:p>
          <a:p>
            <a:r>
              <a:rPr lang="en-US" dirty="0"/>
              <a:t>Measurement of resonant frequency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2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ástupný symbol pro zápatí 4">
            <a:extLst>
              <a:ext uri="{FF2B5EF4-FFF2-40B4-BE49-F238E27FC236}">
                <a16:creationId xmlns:a16="http://schemas.microsoft.com/office/drawing/2014/main" id="{248C6C1E-3AF9-571A-1477-41FD59C1FA1D}"/>
              </a:ext>
            </a:extLst>
          </p:cNvPr>
          <p:cNvSpPr txBox="1">
            <a:spLocks/>
          </p:cNvSpPr>
          <p:nvPr/>
        </p:nvSpPr>
        <p:spPr>
          <a:xfrm>
            <a:off x="1849581" y="6324628"/>
            <a:ext cx="9077037" cy="408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ID4096"/>
            </a:defPPr>
            <a:lvl1pPr marL="0" algn="l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0551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8E83DA-0E8A-4739-E1F0-5F2BA065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9534EDA-7DF2-DF60-2A73-B77B5A987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6064D2-EFB3-2416-552F-0B8056A8E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8E239-38F4-B662-4ED6-1DCC39BD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20</a:t>
            </a:fld>
            <a:endParaRPr lang="LID4096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7AF5C9-4501-F16F-60BF-7669CE01A821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985EEF29-BD7E-D080-BC52-DAEF8EDA5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26" y="1653309"/>
            <a:ext cx="10620434" cy="4165600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 in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task</a:t>
            </a:r>
            <a:r>
              <a:rPr lang="cs-CZ" dirty="0"/>
              <a:t> are: </a:t>
            </a:r>
            <a:r>
              <a:rPr lang="cs-CZ" dirty="0" err="1"/>
              <a:t>magnetostriction</a:t>
            </a:r>
            <a:r>
              <a:rPr lang="cs-CZ" dirty="0"/>
              <a:t>, resonance, chaos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resonant</a:t>
            </a:r>
            <a:r>
              <a:rPr lang="cs-CZ" dirty="0"/>
              <a:t> </a:t>
            </a:r>
            <a:r>
              <a:rPr lang="cs-CZ" dirty="0" err="1"/>
              <a:t>frequency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rod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found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Villari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and a </a:t>
            </a:r>
            <a:r>
              <a:rPr lang="cs-CZ" dirty="0" err="1"/>
              <a:t>circuit</a:t>
            </a:r>
            <a:r>
              <a:rPr lang="cs-CZ" dirty="0"/>
              <a:t> to drive such resonance has </a:t>
            </a:r>
            <a:r>
              <a:rPr lang="cs-CZ" dirty="0" err="1"/>
              <a:t>been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dirty="0" err="1"/>
              <a:t>built</a:t>
            </a:r>
            <a:r>
              <a:rPr lang="cs-CZ" dirty="0"/>
              <a:t> and </a:t>
            </a:r>
            <a:r>
              <a:rPr lang="cs-CZ" dirty="0" err="1"/>
              <a:t>used</a:t>
            </a:r>
            <a:endParaRPr lang="cs-CZ" dirty="0"/>
          </a:p>
          <a:p>
            <a:r>
              <a:rPr lang="cs-CZ" dirty="0"/>
              <a:t>An experiment has </a:t>
            </a:r>
            <a:r>
              <a:rPr lang="cs-CZ" dirty="0" err="1"/>
              <a:t>been</a:t>
            </a:r>
            <a:r>
              <a:rPr lang="cs-CZ" dirty="0"/>
              <a:t> </a:t>
            </a:r>
            <a:r>
              <a:rPr lang="cs-CZ" dirty="0" err="1"/>
              <a:t>devised</a:t>
            </a:r>
            <a:r>
              <a:rPr lang="cs-CZ" dirty="0"/>
              <a:t> </a:t>
            </a:r>
            <a:r>
              <a:rPr lang="cs-CZ" dirty="0" err="1"/>
              <a:t>along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a </a:t>
            </a:r>
            <a:r>
              <a:rPr lang="cs-CZ" dirty="0" err="1"/>
              <a:t>simulation</a:t>
            </a:r>
            <a:r>
              <a:rPr lang="cs-CZ" dirty="0"/>
              <a:t> model,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satisfiably</a:t>
            </a:r>
            <a:r>
              <a:rPr lang="cs-CZ" dirty="0"/>
              <a:t> </a:t>
            </a:r>
            <a:r>
              <a:rPr lang="cs-CZ" dirty="0" err="1"/>
              <a:t>matches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analyzed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behaviour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paramaters</a:t>
            </a:r>
            <a:r>
              <a:rPr lang="cs-CZ" dirty="0"/>
              <a:t> and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behave</a:t>
            </a:r>
            <a:r>
              <a:rPr lang="cs-CZ" dirty="0"/>
              <a:t> in </a:t>
            </a:r>
            <a:r>
              <a:rPr lang="cs-CZ" dirty="0" err="1"/>
              <a:t>our</a:t>
            </a:r>
            <a:r>
              <a:rPr lang="cs-CZ" dirty="0"/>
              <a:t> model</a:t>
            </a:r>
          </a:p>
          <a:p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discovered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limitiations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cs-CZ" dirty="0"/>
          </a:p>
          <a:p>
            <a:r>
              <a:rPr lang="cs-CZ" dirty="0"/>
              <a:t>A </a:t>
            </a:r>
            <a:r>
              <a:rPr lang="cs-CZ" dirty="0" err="1"/>
              <a:t>phenomenon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not </a:t>
            </a:r>
            <a:r>
              <a:rPr lang="cs-CZ" dirty="0" err="1"/>
              <a:t>been</a:t>
            </a:r>
            <a:r>
              <a:rPr lang="cs-CZ" dirty="0"/>
              <a:t> </a:t>
            </a:r>
            <a:r>
              <a:rPr lang="cs-CZ" dirty="0" err="1"/>
              <a:t>able</a:t>
            </a:r>
            <a:r>
              <a:rPr lang="cs-CZ" dirty="0"/>
              <a:t> to </a:t>
            </a:r>
            <a:r>
              <a:rPr lang="cs-CZ" dirty="0" err="1"/>
              <a:t>explain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observed</a:t>
            </a:r>
            <a:endParaRPr lang="cs-CZ" dirty="0"/>
          </a:p>
          <a:p>
            <a:endParaRPr lang="cs-C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Problem</a:t>
            </a:r>
            <a:r>
              <a:rPr lang="cs-CZ" dirty="0"/>
              <a:t> </a:t>
            </a:r>
            <a:r>
              <a:rPr lang="cs-CZ" dirty="0" err="1"/>
              <a:t>definition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/>
              <a:t>EN:</a:t>
            </a:r>
            <a:r>
              <a:rPr lang="cs-CZ" dirty="0"/>
              <a:t> </a:t>
            </a:r>
            <a:r>
              <a:rPr lang="en-US" dirty="0"/>
              <a:t>A ferrite rod is placed at the bottom end of a vertical tube. Apply an ac voltage, of a frequency of the same order as the natural frequency of the rod, to a fine wire coil wrapped around its lower end. When a ball is placed on top of the rod, it will start to bounce. Explain and investigate this phenomenon.</a:t>
            </a:r>
            <a:endParaRPr lang="cs-CZ" dirty="0"/>
          </a:p>
          <a:p>
            <a:r>
              <a:rPr lang="cs-CZ" b="1" dirty="0"/>
              <a:t>CZ:</a:t>
            </a:r>
            <a:r>
              <a:rPr lang="cs-CZ" dirty="0"/>
              <a:t> Umístěte na spodní konec feritové tyčky cívku navinutou z tenkého drátu a vložte tyčku do svislé trubky. Přiložte na cívku střídavé napětí o frekvenci stejného řádu, jako je vlastní frekvence tyčky. Položíte-li na horní konec tyčky v trubce kuličku, začne poskakovat. Vysvětlete a prozkoumejte tento jev.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3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5696333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ástupný symbol pro zápatí 4">
            <a:extLst>
              <a:ext uri="{FF2B5EF4-FFF2-40B4-BE49-F238E27FC236}">
                <a16:creationId xmlns:a16="http://schemas.microsoft.com/office/drawing/2014/main" id="{B8AD62D9-41C3-B648-2D05-36D3F694B366}"/>
              </a:ext>
            </a:extLst>
          </p:cNvPr>
          <p:cNvSpPr txBox="1">
            <a:spLocks/>
          </p:cNvSpPr>
          <p:nvPr/>
        </p:nvSpPr>
        <p:spPr>
          <a:xfrm>
            <a:off x="1849581" y="6313053"/>
            <a:ext cx="9077037" cy="408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ID4096"/>
            </a:defPPr>
            <a:lvl1pPr marL="0" algn="l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0373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Phenomenon</a:t>
            </a:r>
            <a:r>
              <a:rPr lang="cs-CZ" dirty="0"/>
              <a:t> </a:t>
            </a:r>
            <a:r>
              <a:rPr lang="cs-CZ" dirty="0" err="1"/>
              <a:t>explanation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longitudi</a:t>
            </a:r>
            <a:r>
              <a:rPr lang="cs-CZ" dirty="0"/>
              <a:t>n</a:t>
            </a:r>
            <a:r>
              <a:rPr lang="en-US" dirty="0"/>
              <a:t>al magnetostriction of the </a:t>
            </a:r>
            <a:r>
              <a:rPr lang="en-US" dirty="0" err="1"/>
              <a:t>ferrit</a:t>
            </a:r>
            <a:r>
              <a:rPr lang="cs-CZ" dirty="0"/>
              <a:t>e</a:t>
            </a:r>
            <a:r>
              <a:rPr lang="en-US" dirty="0"/>
              <a:t> rod</a:t>
            </a:r>
          </a:p>
          <a:p>
            <a:r>
              <a:rPr lang="en-US" dirty="0"/>
              <a:t>Close</a:t>
            </a:r>
            <a:r>
              <a:rPr lang="cs-CZ" dirty="0"/>
              <a:t>-</a:t>
            </a:r>
            <a:r>
              <a:rPr lang="en-US" dirty="0"/>
              <a:t>to</a:t>
            </a:r>
            <a:r>
              <a:rPr lang="cs-CZ" dirty="0"/>
              <a:t>-</a:t>
            </a:r>
            <a:r>
              <a:rPr lang="en-US" dirty="0"/>
              <a:t>resonant oscillation of the ferrite can then produce forces </a:t>
            </a:r>
            <a:r>
              <a:rPr lang="cs-CZ" dirty="0" err="1"/>
              <a:t>large</a:t>
            </a:r>
            <a:r>
              <a:rPr lang="en-US" dirty="0"/>
              <a:t> enough to propel a small ball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material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Young‘s</a:t>
            </a:r>
            <a:r>
              <a:rPr lang="cs-CZ" b="1" dirty="0"/>
              <a:t> </a:t>
            </a:r>
            <a:r>
              <a:rPr lang="cs-CZ" b="1" dirty="0" err="1"/>
              <a:t>modulus</a:t>
            </a:r>
            <a:r>
              <a:rPr lang="cs-CZ" dirty="0"/>
              <a:t> and a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coefficient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restitution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best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– </a:t>
            </a:r>
            <a:r>
              <a:rPr lang="cs-CZ" dirty="0" err="1"/>
              <a:t>steel</a:t>
            </a:r>
            <a:r>
              <a:rPr lang="cs-CZ" dirty="0"/>
              <a:t>, </a:t>
            </a:r>
            <a:r>
              <a:rPr lang="cs-CZ" dirty="0" err="1"/>
              <a:t>glass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system</a:t>
            </a:r>
            <a:r>
              <a:rPr lang="cs-CZ" dirty="0"/>
              <a:t> </a:t>
            </a:r>
            <a:r>
              <a:rPr lang="cs-CZ" dirty="0" err="1"/>
              <a:t>seems</a:t>
            </a:r>
            <a:r>
              <a:rPr lang="cs-CZ" dirty="0"/>
              <a:t> to </a:t>
            </a:r>
            <a:r>
              <a:rPr lang="cs-CZ" dirty="0" err="1"/>
              <a:t>act</a:t>
            </a:r>
            <a:r>
              <a:rPr lang="cs-CZ" dirty="0"/>
              <a:t> in a </a:t>
            </a:r>
            <a:r>
              <a:rPr lang="cs-CZ" dirty="0" err="1"/>
              <a:t>chaotic</a:t>
            </a:r>
            <a:r>
              <a:rPr lang="cs-CZ" dirty="0"/>
              <a:t> </a:t>
            </a:r>
            <a:r>
              <a:rPr lang="cs-CZ" dirty="0" err="1"/>
              <a:t>manner</a:t>
            </a:r>
            <a:endParaRPr lang="cs-CZ" dirty="0"/>
          </a:p>
          <a:p>
            <a:endParaRPr lang="cs-CZ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4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ástupný symbol pro zápatí 4">
            <a:extLst>
              <a:ext uri="{FF2B5EF4-FFF2-40B4-BE49-F238E27FC236}">
                <a16:creationId xmlns:a16="http://schemas.microsoft.com/office/drawing/2014/main" id="{427FD613-4610-F273-B374-ECB35AA71034}"/>
              </a:ext>
            </a:extLst>
          </p:cNvPr>
          <p:cNvSpPr txBox="1">
            <a:spLocks/>
          </p:cNvSpPr>
          <p:nvPr/>
        </p:nvSpPr>
        <p:spPr>
          <a:xfrm>
            <a:off x="1849581" y="6313053"/>
            <a:ext cx="9077037" cy="408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ID4096"/>
            </a:defPPr>
            <a:lvl1pPr marL="0" algn="l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5199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25" y="683491"/>
            <a:ext cx="8884448" cy="831273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resonant</a:t>
            </a:r>
            <a:r>
              <a:rPr lang="cs-CZ" dirty="0"/>
              <a:t> </a:t>
            </a:r>
            <a:r>
              <a:rPr lang="cs-CZ" dirty="0" err="1"/>
              <a:t>frequency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1170-C034-9DA9-F313-79018C680F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126" y="1653309"/>
                <a:ext cx="5194994" cy="4165600"/>
              </a:xfrm>
            </p:spPr>
            <p:txBody>
              <a:bodyPr>
                <a:normAutofit fontScale="92500"/>
              </a:bodyPr>
              <a:lstStyle/>
              <a:p>
                <a:r>
                  <a:rPr lang="cs-CZ" dirty="0"/>
                  <a:t>Using </a:t>
                </a:r>
                <a:r>
                  <a:rPr lang="cs-CZ" dirty="0" err="1"/>
                  <a:t>Villari</a:t>
                </a:r>
                <a:r>
                  <a:rPr lang="cs-CZ" dirty="0"/>
                  <a:t> </a:t>
                </a:r>
                <a:r>
                  <a:rPr lang="cs-CZ" dirty="0" err="1"/>
                  <a:t>effect</a:t>
                </a:r>
                <a:r>
                  <a:rPr lang="cs-CZ" dirty="0"/>
                  <a:t> </a:t>
                </a:r>
                <a:r>
                  <a:rPr lang="cs-CZ" sz="1300" dirty="0"/>
                  <a:t>(inverse </a:t>
                </a:r>
                <a:r>
                  <a:rPr lang="cs-CZ" sz="1300" dirty="0" err="1"/>
                  <a:t>of</a:t>
                </a:r>
                <a:r>
                  <a:rPr lang="cs-CZ" sz="1300" dirty="0"/>
                  <a:t> </a:t>
                </a:r>
                <a:r>
                  <a:rPr lang="cs-CZ" sz="1300" dirty="0" err="1"/>
                  <a:t>magnetostrictive</a:t>
                </a:r>
                <a:r>
                  <a:rPr lang="cs-CZ" sz="1300" dirty="0"/>
                  <a:t> </a:t>
                </a:r>
                <a:r>
                  <a:rPr lang="cs-CZ" sz="1300" dirty="0" err="1"/>
                  <a:t>effect</a:t>
                </a:r>
                <a:r>
                  <a:rPr lang="cs-CZ" sz="1300" dirty="0"/>
                  <a:t>) </a:t>
                </a:r>
                <a:r>
                  <a:rPr lang="cs-CZ" dirty="0"/>
                  <a:t> - </a:t>
                </a:r>
                <a:r>
                  <a:rPr lang="cs-CZ" dirty="0" err="1"/>
                  <a:t>dropping</a:t>
                </a:r>
                <a:r>
                  <a:rPr lang="cs-CZ" dirty="0"/>
                  <a:t> a </a:t>
                </a:r>
                <a:r>
                  <a:rPr lang="cs-CZ" dirty="0" err="1"/>
                  <a:t>ball</a:t>
                </a:r>
                <a:r>
                  <a:rPr lang="cs-CZ" dirty="0"/>
                  <a:t> on </a:t>
                </a:r>
                <a:r>
                  <a:rPr lang="cs-CZ" dirty="0" err="1"/>
                  <a:t>the</a:t>
                </a:r>
                <a:r>
                  <a:rPr lang="cs-CZ" dirty="0"/>
                  <a:t> rod and </a:t>
                </a:r>
                <a:r>
                  <a:rPr lang="cs-CZ" dirty="0" err="1"/>
                  <a:t>measuring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induced</a:t>
                </a:r>
                <a:r>
                  <a:rPr lang="cs-CZ" dirty="0"/>
                  <a:t> </a:t>
                </a:r>
                <a:r>
                  <a:rPr lang="cs-CZ" dirty="0" err="1"/>
                  <a:t>voltage</a:t>
                </a:r>
                <a:r>
                  <a:rPr lang="cs-CZ" dirty="0"/>
                  <a:t> on a </a:t>
                </a:r>
                <a:r>
                  <a:rPr lang="cs-CZ" dirty="0" err="1"/>
                  <a:t>coil</a:t>
                </a:r>
                <a:endParaRPr lang="cs-CZ" dirty="0"/>
              </a:p>
              <a:p>
                <a:r>
                  <a:rPr lang="cs-CZ" dirty="0" err="1"/>
                  <a:t>We‘ve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natural </a:t>
                </a:r>
                <a:r>
                  <a:rPr lang="cs-CZ" dirty="0" err="1"/>
                  <a:t>frequency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b="1" dirty="0" err="1"/>
                  <a:t>NiZn</a:t>
                </a:r>
                <a:r>
                  <a:rPr lang="cs-CZ" dirty="0"/>
                  <a:t> ferrite rod (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cs-CZ" dirty="0"/>
                  <a:t>) to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around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cs-CZ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cs-CZ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cs-CZ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cs-CZ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cs-CZ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1" i="1" smtClean="0">
                        <a:latin typeface="Cambria Math" panose="02040503050406030204" pitchFamily="18" charset="0"/>
                      </a:rPr>
                      <m:t>𝒌𝑯𝒛</m:t>
                    </m:r>
                  </m:oMath>
                </a14:m>
                <a:endParaRPr lang="cs-CZ" b="1" dirty="0"/>
              </a:p>
              <a:p>
                <a:r>
                  <a:rPr lang="cs-CZ" dirty="0" err="1"/>
                  <a:t>This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mean</a:t>
                </a:r>
                <a:r>
                  <a:rPr lang="cs-CZ" dirty="0"/>
                  <a:t>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longitudinal</a:t>
                </a:r>
                <a:r>
                  <a:rPr lang="cs-CZ" dirty="0"/>
                  <a:t> </a:t>
                </a:r>
                <a:r>
                  <a:rPr lang="cs-CZ" dirty="0" err="1"/>
                  <a:t>waves</a:t>
                </a:r>
                <a:r>
                  <a:rPr lang="cs-CZ" dirty="0"/>
                  <a:t> are </a:t>
                </a:r>
                <a:r>
                  <a:rPr lang="cs-CZ" dirty="0" err="1"/>
                  <a:t>travelling</a:t>
                </a:r>
                <a:r>
                  <a:rPr lang="cs-CZ" dirty="0"/>
                  <a:t> </a:t>
                </a:r>
                <a:r>
                  <a:rPr lang="cs-CZ" dirty="0" err="1"/>
                  <a:t>at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=4590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cs-CZ" dirty="0"/>
                  <a:t>, </a:t>
                </a:r>
                <a:r>
                  <a:rPr lang="cs-CZ" dirty="0" err="1"/>
                  <a:t>which</a:t>
                </a:r>
                <a:r>
                  <a:rPr lang="cs-CZ" dirty="0"/>
                  <a:t> </a:t>
                </a:r>
                <a:r>
                  <a:rPr lang="cs-CZ" dirty="0" err="1"/>
                  <a:t>corresponds</a:t>
                </a:r>
                <a:r>
                  <a:rPr lang="cs-CZ" dirty="0"/>
                  <a:t> to table </a:t>
                </a:r>
                <a:r>
                  <a:rPr lang="cs-CZ" dirty="0" err="1"/>
                  <a:t>values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oscillations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rod </a:t>
                </a:r>
                <a:r>
                  <a:rPr lang="cs-CZ" dirty="0" err="1"/>
                  <a:t>follow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behaviour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b="1" dirty="0" err="1"/>
                  <a:t>damped</a:t>
                </a:r>
                <a:r>
                  <a:rPr lang="cs-CZ" b="1" dirty="0"/>
                  <a:t> </a:t>
                </a:r>
                <a:r>
                  <a:rPr lang="cs-CZ" b="1" dirty="0" err="1"/>
                  <a:t>oscillator</a:t>
                </a:r>
                <a:endParaRPr lang="cs-CZ" dirty="0"/>
              </a:p>
              <a:p>
                <a:endParaRPr lang="en-US" dirty="0"/>
              </a:p>
              <a:p>
                <a:endParaRPr lang="cs-CZ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1170-C034-9DA9-F313-79018C680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26" y="1653309"/>
                <a:ext cx="5194994" cy="4165600"/>
              </a:xfrm>
              <a:blipFill>
                <a:blip r:embed="rId3"/>
                <a:stretch>
                  <a:fillRect l="-1290" t="-1901" r="-1641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5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2156043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FE725901-2C62-47D6-8760-0E957A03A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619484"/>
              </p:ext>
            </p:extLst>
          </p:nvPr>
        </p:nvGraphicFramePr>
        <p:xfrm>
          <a:off x="5120640" y="1653309"/>
          <a:ext cx="6861232" cy="4026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Zástupný symbol pro zápatí 4">
            <a:extLst>
              <a:ext uri="{FF2B5EF4-FFF2-40B4-BE49-F238E27FC236}">
                <a16:creationId xmlns:a16="http://schemas.microsoft.com/office/drawing/2014/main" id="{3BAAECC0-AE7F-C822-6FEA-E427B039B9DB}"/>
              </a:ext>
            </a:extLst>
          </p:cNvPr>
          <p:cNvSpPr txBox="1">
            <a:spLocks/>
          </p:cNvSpPr>
          <p:nvPr/>
        </p:nvSpPr>
        <p:spPr>
          <a:xfrm>
            <a:off x="1849581" y="6313053"/>
            <a:ext cx="9077037" cy="408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ID4096"/>
            </a:defPPr>
            <a:lvl1pPr marL="0" algn="l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291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25" y="683491"/>
            <a:ext cx="8884448" cy="831273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Q </a:t>
            </a:r>
            <a:r>
              <a:rPr lang="cs-CZ" dirty="0" err="1"/>
              <a:t>factor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25" y="1653309"/>
            <a:ext cx="11433235" cy="4165600"/>
          </a:xfrm>
        </p:spPr>
        <p:txBody>
          <a:bodyPr/>
          <a:lstStyle/>
          <a:p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rod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behaving</a:t>
            </a:r>
            <a:r>
              <a:rPr lang="cs-CZ" dirty="0"/>
              <a:t> </a:t>
            </a:r>
            <a:r>
              <a:rPr lang="cs-CZ" dirty="0" err="1"/>
              <a:t>like</a:t>
            </a:r>
            <a:r>
              <a:rPr lang="cs-CZ" dirty="0"/>
              <a:t> a </a:t>
            </a:r>
            <a:r>
              <a:rPr lang="cs-CZ" dirty="0" err="1"/>
              <a:t>damped</a:t>
            </a:r>
            <a:r>
              <a:rPr lang="cs-CZ" dirty="0"/>
              <a:t> </a:t>
            </a:r>
            <a:r>
              <a:rPr lang="cs-CZ" dirty="0" err="1"/>
              <a:t>oscillator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Q </a:t>
            </a:r>
            <a:r>
              <a:rPr lang="cs-CZ" dirty="0" err="1"/>
              <a:t>factor</a:t>
            </a:r>
            <a:r>
              <a:rPr lang="cs-CZ" dirty="0"/>
              <a:t>:</a:t>
            </a:r>
            <a:endParaRPr lang="cs-CZ" b="1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then</a:t>
            </a:r>
            <a:r>
              <a:rPr lang="cs-CZ" dirty="0"/>
              <a:t> model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voltage</a:t>
            </a:r>
            <a:r>
              <a:rPr lang="cs-CZ" dirty="0"/>
              <a:t> as: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And </a:t>
            </a:r>
            <a:r>
              <a:rPr lang="cs-CZ" dirty="0" err="1"/>
              <a:t>finally</a:t>
            </a:r>
            <a:r>
              <a:rPr lang="cs-CZ" dirty="0"/>
              <a:t> </a:t>
            </a:r>
            <a:r>
              <a:rPr lang="cs-CZ" dirty="0" err="1"/>
              <a:t>read</a:t>
            </a:r>
            <a:r>
              <a:rPr lang="cs-CZ" dirty="0"/>
              <a:t> out </a:t>
            </a:r>
            <a:r>
              <a:rPr lang="cs-CZ" dirty="0" err="1"/>
              <a:t>values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out </a:t>
            </a:r>
            <a:r>
              <a:rPr lang="cs-CZ" dirty="0" err="1"/>
              <a:t>measurement</a:t>
            </a:r>
            <a:r>
              <a:rPr lang="cs-CZ" dirty="0"/>
              <a:t> and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Q </a:t>
            </a:r>
            <a:r>
              <a:rPr lang="cs-CZ" dirty="0" err="1"/>
              <a:t>factor</a:t>
            </a:r>
            <a:r>
              <a:rPr lang="cs-CZ" dirty="0"/>
              <a:t>:</a:t>
            </a:r>
          </a:p>
          <a:p>
            <a:pPr marL="0" indent="0">
              <a:buNone/>
            </a:pPr>
            <a:endParaRPr lang="cs-CZ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6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578084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Obrázek 11">
            <a:extLst>
              <a:ext uri="{FF2B5EF4-FFF2-40B4-BE49-F238E27FC236}">
                <a16:creationId xmlns:a16="http://schemas.microsoft.com/office/drawing/2014/main" id="{AF135C2D-9FCE-FF5C-D595-27546D4D0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753" y="2201591"/>
            <a:ext cx="1165961" cy="914479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B57828F6-3FEB-2F3F-1F4B-7A71924A4F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3949" y="2285417"/>
            <a:ext cx="2255715" cy="74682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B3513D8F-2A3B-3EE5-EF63-6CBC5E6446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" y="2658831"/>
            <a:ext cx="2994920" cy="510584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51EC91F2-1158-E286-2BF0-FD51F632B6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7779" y="2548329"/>
            <a:ext cx="236240" cy="220999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2C8EC768-FF53-0DA0-2F92-1971EE4A8D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114" y="2757899"/>
            <a:ext cx="327688" cy="312447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3A6D8CBB-E919-1B8B-362C-52EA514007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7251" y="4356650"/>
            <a:ext cx="304826" cy="281964"/>
          </a:xfrm>
          <a:prstGeom prst="rect">
            <a:avLst/>
          </a:prstGeom>
        </p:spPr>
      </p:pic>
      <p:sp>
        <p:nvSpPr>
          <p:cNvPr id="25" name="TextovéPole 24">
            <a:extLst>
              <a:ext uri="{FF2B5EF4-FFF2-40B4-BE49-F238E27FC236}">
                <a16:creationId xmlns:a16="http://schemas.microsoft.com/office/drawing/2014/main" id="{4DD95E59-D013-0A82-44EE-311B3ADF03BC}"/>
              </a:ext>
            </a:extLst>
          </p:cNvPr>
          <p:cNvSpPr txBox="1"/>
          <p:nvPr/>
        </p:nvSpPr>
        <p:spPr>
          <a:xfrm>
            <a:off x="210125" y="4012876"/>
            <a:ext cx="72555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fact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Q </a:t>
            </a:r>
            <a:r>
              <a:rPr lang="cs-CZ" sz="2400" dirty="0" err="1"/>
              <a:t>factor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so </a:t>
            </a:r>
            <a:r>
              <a:rPr lang="cs-CZ" sz="2400" dirty="0" err="1"/>
              <a:t>high</a:t>
            </a:r>
            <a:r>
              <a:rPr lang="cs-CZ" sz="2400" dirty="0"/>
              <a:t> </a:t>
            </a:r>
            <a:r>
              <a:rPr lang="cs-CZ" sz="2400" dirty="0" err="1"/>
              <a:t>means</a:t>
            </a:r>
            <a:r>
              <a:rPr lang="cs-CZ" sz="24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system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</a:t>
            </a:r>
            <a:r>
              <a:rPr lang="cs-CZ" sz="2400" dirty="0" err="1"/>
              <a:t>losing</a:t>
            </a:r>
            <a:r>
              <a:rPr lang="cs-CZ" sz="2400" dirty="0"/>
              <a:t> </a:t>
            </a:r>
            <a:r>
              <a:rPr lang="cs-CZ" sz="2400" dirty="0" err="1"/>
              <a:t>energy</a:t>
            </a:r>
            <a:r>
              <a:rPr lang="cs-CZ" sz="2400" dirty="0"/>
              <a:t> very </a:t>
            </a:r>
            <a:r>
              <a:rPr lang="cs-CZ" sz="2400" dirty="0" err="1"/>
              <a:t>slowly</a:t>
            </a:r>
            <a:endParaRPr lang="cs-CZ" sz="2400" dirty="0"/>
          </a:p>
          <a:p>
            <a:pPr marL="914400" lvl="1" indent="-457200">
              <a:buFont typeface="+mj-lt"/>
              <a:buAutoNum type="arabicPeriod"/>
            </a:pPr>
            <a:r>
              <a:rPr lang="cs-CZ" sz="2400" dirty="0" err="1"/>
              <a:t>The</a:t>
            </a:r>
            <a:r>
              <a:rPr lang="cs-CZ" sz="2400" dirty="0"/>
              <a:t> resonance </a:t>
            </a:r>
            <a:r>
              <a:rPr lang="cs-CZ" sz="2400" dirty="0" err="1"/>
              <a:t>bandwidth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</a:t>
            </a:r>
            <a:r>
              <a:rPr lang="cs-CZ" sz="2400" dirty="0" err="1"/>
              <a:t>relatively</a:t>
            </a:r>
            <a:r>
              <a:rPr lang="cs-CZ" sz="2400" dirty="0"/>
              <a:t> </a:t>
            </a:r>
            <a:r>
              <a:rPr lang="cs-CZ" sz="2400" dirty="0" err="1"/>
              <a:t>small</a:t>
            </a:r>
            <a:r>
              <a:rPr lang="cs-CZ" sz="2400" dirty="0"/>
              <a:t> </a:t>
            </a:r>
          </a:p>
          <a:p>
            <a:endParaRPr lang="en-US" sz="2400" dirty="0"/>
          </a:p>
        </p:txBody>
      </p:sp>
      <p:sp>
        <p:nvSpPr>
          <p:cNvPr id="28" name="Zástupný symbol pro zápatí 4">
            <a:extLst>
              <a:ext uri="{FF2B5EF4-FFF2-40B4-BE49-F238E27FC236}">
                <a16:creationId xmlns:a16="http://schemas.microsoft.com/office/drawing/2014/main" id="{AFD4409B-04D1-8145-2D3E-8F8A0906FBB6}"/>
              </a:ext>
            </a:extLst>
          </p:cNvPr>
          <p:cNvSpPr txBox="1">
            <a:spLocks/>
          </p:cNvSpPr>
          <p:nvPr/>
        </p:nvSpPr>
        <p:spPr>
          <a:xfrm>
            <a:off x="1849581" y="6313053"/>
            <a:ext cx="9077037" cy="408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ID4096"/>
            </a:defPPr>
            <a:lvl1pPr marL="0" algn="l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  Gymnázium Christiana Dopplera a Gymnázium Cheb – team GCh(D+1)</a:t>
            </a:r>
            <a:endParaRPr lang="LID4096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97F1757-67E3-E6AB-5E96-37D1EE1E40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1753" y="4213341"/>
            <a:ext cx="3475293" cy="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9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B6E-DFAC-8A05-D309-484AD816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25" y="683491"/>
            <a:ext cx="8884448" cy="831273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Q </a:t>
            </a:r>
            <a:r>
              <a:rPr lang="cs-CZ" dirty="0" err="1"/>
              <a:t>factor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170-C034-9DA9-F313-79018C68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25" y="1653309"/>
            <a:ext cx="11433235" cy="4165600"/>
          </a:xfrm>
        </p:spPr>
        <p:txBody>
          <a:bodyPr/>
          <a:lstStyle/>
          <a:p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though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magnetostrictive</a:t>
            </a:r>
            <a:r>
              <a:rPr lang="cs-CZ" b="1" dirty="0"/>
              <a:t> </a:t>
            </a:r>
            <a:r>
              <a:rPr lang="cs-CZ" b="1" dirty="0" err="1"/>
              <a:t>effect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very </a:t>
            </a:r>
            <a:r>
              <a:rPr lang="cs-CZ" b="1" dirty="0" err="1"/>
              <a:t>small</a:t>
            </a:r>
            <a:r>
              <a:rPr lang="cs-CZ" b="1" dirty="0"/>
              <a:t>,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high</a:t>
            </a:r>
            <a:r>
              <a:rPr lang="cs-CZ" b="1" dirty="0"/>
              <a:t> Q </a:t>
            </a:r>
            <a:r>
              <a:rPr lang="cs-CZ" b="1" dirty="0" err="1"/>
              <a:t>factor</a:t>
            </a:r>
            <a:r>
              <a:rPr lang="cs-CZ" b="1" dirty="0"/>
              <a:t> </a:t>
            </a:r>
            <a:r>
              <a:rPr lang="cs-CZ" b="1" dirty="0" err="1"/>
              <a:t>allows</a:t>
            </a:r>
            <a:r>
              <a:rPr lang="cs-CZ" b="1" dirty="0"/>
              <a:t> </a:t>
            </a:r>
            <a:r>
              <a:rPr lang="cs-CZ" b="1" dirty="0" err="1"/>
              <a:t>for</a:t>
            </a:r>
            <a:r>
              <a:rPr lang="cs-CZ" b="1" dirty="0"/>
              <a:t> build-up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energy</a:t>
            </a:r>
            <a:r>
              <a:rPr lang="cs-CZ" b="1" dirty="0"/>
              <a:t> and </a:t>
            </a:r>
            <a:r>
              <a:rPr lang="cs-CZ" b="1" dirty="0" err="1"/>
              <a:t>strong</a:t>
            </a:r>
            <a:r>
              <a:rPr lang="cs-CZ" b="1" dirty="0"/>
              <a:t> </a:t>
            </a:r>
            <a:r>
              <a:rPr lang="cs-CZ" b="1" dirty="0" err="1"/>
              <a:t>oscillations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AB4C-DCAF-CB01-A8D5-551C05434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4A9B-B36C-B981-B89B-BF8BA3E01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7</a:t>
            </a:fld>
            <a:endParaRPr lang="LID4096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0277784-9DD6-89A2-72BA-AA85C119F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114743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0552445E-9DCE-40AF-A950-96048C7EF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311607"/>
              </p:ext>
            </p:extLst>
          </p:nvPr>
        </p:nvGraphicFramePr>
        <p:xfrm>
          <a:off x="210125" y="2392680"/>
          <a:ext cx="11709170" cy="4031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" name="Zástupný symbol pro zápatí 4">
            <a:extLst>
              <a:ext uri="{FF2B5EF4-FFF2-40B4-BE49-F238E27FC236}">
                <a16:creationId xmlns:a16="http://schemas.microsoft.com/office/drawing/2014/main" id="{76FA44BD-F247-FE43-840E-E3D1E8E3E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6313053"/>
            <a:ext cx="9077037" cy="408421"/>
          </a:xfrm>
        </p:spPr>
        <p:txBody>
          <a:bodyPr/>
          <a:lstStyle/>
          <a:p>
            <a:r>
              <a:rPr lang="cs-CZ" dirty="0"/>
              <a:t>  Gymnázium Christiana Dopplera a Gymnázium Cheb – team </a:t>
            </a:r>
            <a:r>
              <a:rPr lang="cs-CZ" dirty="0" err="1"/>
              <a:t>GCh</a:t>
            </a:r>
            <a:r>
              <a:rPr lang="cs-CZ" dirty="0"/>
              <a:t>(D+1)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3635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9F698E-3728-5EC9-D1E6-A07217B5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Experiment </a:t>
            </a:r>
            <a:r>
              <a:rPr lang="cs-CZ" dirty="0" err="1"/>
              <a:t>apparatus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7FE2F77-BDE1-1625-2558-603795878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126" y="1653309"/>
                <a:ext cx="8387793" cy="4165600"/>
              </a:xfrm>
            </p:spPr>
            <p:txBody>
              <a:bodyPr/>
              <a:lstStyle/>
              <a:p>
                <a:r>
                  <a:rPr lang="cs-CZ" dirty="0"/>
                  <a:t>Using a </a:t>
                </a:r>
                <a:r>
                  <a:rPr lang="cs-CZ" b="1" dirty="0"/>
                  <a:t>15cm</a:t>
                </a:r>
                <a:r>
                  <a:rPr lang="cs-CZ" dirty="0"/>
                  <a:t> long </a:t>
                </a:r>
                <a:r>
                  <a:rPr lang="cs-CZ" b="1" dirty="0" err="1"/>
                  <a:t>NiZn</a:t>
                </a:r>
                <a:r>
                  <a:rPr lang="cs-CZ" b="1" dirty="0"/>
                  <a:t> </a:t>
                </a:r>
                <a:r>
                  <a:rPr lang="cs-CZ" dirty="0"/>
                  <a:t>ferrite rod </a:t>
                </a:r>
                <a:r>
                  <a:rPr lang="cs-CZ" dirty="0" err="1"/>
                  <a:t>held</a:t>
                </a:r>
                <a:r>
                  <a:rPr lang="cs-CZ" dirty="0"/>
                  <a:t> in </a:t>
                </a:r>
                <a:r>
                  <a:rPr lang="cs-CZ" dirty="0" err="1"/>
                  <a:t>the</a:t>
                </a:r>
                <a:r>
                  <a:rPr lang="cs-CZ" dirty="0"/>
                  <a:t> center</a:t>
                </a:r>
              </a:p>
              <a:p>
                <a:r>
                  <a:rPr lang="cs-CZ" dirty="0"/>
                  <a:t>30cm long </a:t>
                </a:r>
                <a:r>
                  <a:rPr lang="cs-CZ" dirty="0" err="1"/>
                  <a:t>glass</a:t>
                </a:r>
                <a:r>
                  <a:rPr lang="cs-CZ" dirty="0"/>
                  <a:t> tube to </a:t>
                </a:r>
                <a:r>
                  <a:rPr lang="cs-CZ" dirty="0" err="1"/>
                  <a:t>guide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trajectory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b="1" dirty="0" err="1"/>
                  <a:t>stainless-steel</a:t>
                </a:r>
                <a:r>
                  <a:rPr lang="cs-CZ" b="1" dirty="0"/>
                  <a:t> </a:t>
                </a:r>
                <a:r>
                  <a:rPr lang="cs-CZ" b="1" dirty="0" err="1"/>
                  <a:t>ball</a:t>
                </a:r>
                <a:r>
                  <a:rPr lang="cs-CZ" b="1" dirty="0"/>
                  <a:t> (4mm </a:t>
                </a:r>
                <a:r>
                  <a:rPr lang="cs-CZ" b="1" dirty="0" err="1"/>
                  <a:t>diameter</a:t>
                </a:r>
                <a:r>
                  <a:rPr lang="cs-CZ" b="1" dirty="0"/>
                  <a:t>)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ferrite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driven</a:t>
                </a:r>
                <a:r>
                  <a:rPr lang="cs-CZ" dirty="0"/>
                  <a:t> in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bottom</a:t>
                </a:r>
                <a:r>
                  <a:rPr lang="cs-CZ" dirty="0"/>
                  <a:t> </a:t>
                </a:r>
                <a:r>
                  <a:rPr lang="cs-CZ" dirty="0" err="1"/>
                  <a:t>half</a:t>
                </a:r>
                <a:r>
                  <a:rPr lang="cs-CZ" dirty="0"/>
                  <a:t> </a:t>
                </a:r>
                <a:r>
                  <a:rPr lang="cs-CZ" dirty="0" err="1"/>
                  <a:t>using</a:t>
                </a:r>
                <a:r>
                  <a:rPr lang="cs-CZ" dirty="0"/>
                  <a:t> a </a:t>
                </a:r>
                <a:r>
                  <a:rPr lang="cs-CZ" dirty="0" err="1"/>
                  <a:t>coil</a:t>
                </a:r>
                <a:r>
                  <a:rPr lang="cs-CZ" dirty="0"/>
                  <a:t> and a </a:t>
                </a:r>
                <a:r>
                  <a:rPr lang="cs-CZ" dirty="0" err="1"/>
                  <a:t>switching</a:t>
                </a:r>
                <a:r>
                  <a:rPr lang="cs-CZ" dirty="0"/>
                  <a:t> </a:t>
                </a:r>
                <a:r>
                  <a:rPr lang="cs-CZ" dirty="0" err="1"/>
                  <a:t>circuit</a:t>
                </a:r>
                <a:r>
                  <a:rPr lang="cs-CZ" dirty="0"/>
                  <a:t> </a:t>
                </a:r>
                <a:r>
                  <a:rPr lang="cs-CZ" dirty="0" err="1"/>
                  <a:t>running</a:t>
                </a:r>
                <a:r>
                  <a:rPr lang="cs-CZ" dirty="0"/>
                  <a:t> </a:t>
                </a:r>
                <a:r>
                  <a:rPr lang="cs-CZ" dirty="0" err="1"/>
                  <a:t>at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cs-CZ" b="0" i="1" smtClean="0">
                        <a:latin typeface="Cambria Math" panose="02040503050406030204" pitchFamily="18" charset="0"/>
                      </a:rPr>
                      <m:t>=7,65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𝑘𝐻𝑍</m:t>
                    </m:r>
                  </m:oMath>
                </a14:m>
                <a:endParaRPr lang="cs-CZ" b="0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height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jumps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then</a:t>
                </a:r>
                <a:r>
                  <a:rPr lang="cs-CZ" dirty="0"/>
                  <a:t> </a:t>
                </a:r>
                <a:r>
                  <a:rPr lang="cs-CZ" dirty="0" err="1"/>
                  <a:t>read</a:t>
                </a:r>
                <a:r>
                  <a:rPr lang="cs-CZ" dirty="0"/>
                  <a:t> </a:t>
                </a:r>
                <a:r>
                  <a:rPr lang="cs-CZ" dirty="0" err="1"/>
                  <a:t>from</a:t>
                </a:r>
                <a:r>
                  <a:rPr lang="cs-CZ" dirty="0"/>
                  <a:t> a video </a:t>
                </a:r>
                <a:r>
                  <a:rPr lang="cs-CZ" dirty="0" err="1"/>
                  <a:t>recording</a:t>
                </a:r>
                <a:endParaRPr lang="cs-CZ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7FE2F77-BDE1-1625-2558-603795878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26" y="1653309"/>
                <a:ext cx="8387793" cy="4165600"/>
              </a:xfrm>
              <a:blipFill>
                <a:blip r:embed="rId2"/>
                <a:stretch>
                  <a:fillRect l="-94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C389673-71FF-D477-6190-A5D4DA8264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98EFCF2-19E2-7501-C0FB-DD390CB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6313053"/>
            <a:ext cx="9077037" cy="408421"/>
          </a:xfrm>
        </p:spPr>
        <p:txBody>
          <a:bodyPr/>
          <a:lstStyle/>
          <a:p>
            <a:r>
              <a:rPr lang="cs-CZ" dirty="0"/>
              <a:t>[1] </a:t>
            </a:r>
            <a:r>
              <a:rPr lang="en-US" dirty="0" err="1"/>
              <a:t>Dapino</a:t>
            </a:r>
            <a:r>
              <a:rPr lang="en-US" dirty="0"/>
              <a:t>, Marcelo J. "On </a:t>
            </a:r>
            <a:r>
              <a:rPr lang="en-US" dirty="0" err="1"/>
              <a:t>magnetostrictive</a:t>
            </a:r>
            <a:r>
              <a:rPr lang="en-US" dirty="0"/>
              <a:t> materials and their use in adaptive structures." </a:t>
            </a:r>
            <a:r>
              <a:rPr lang="en-US" i="1" dirty="0"/>
              <a:t>Structural Engineering and Mechanics</a:t>
            </a:r>
            <a:r>
              <a:rPr lang="en-US" dirty="0"/>
              <a:t> 17.3-4 (2004): 303-330.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410C6-226D-65B5-6B37-9BED359C4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8</a:t>
            </a:fld>
            <a:endParaRPr lang="LID4096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E61C3A-FC1D-7B35-9E5B-273A7419E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546331"/>
              </p:ext>
            </p:extLst>
          </p:nvPr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Obrázek 13">
            <a:extLst>
              <a:ext uri="{FF2B5EF4-FFF2-40B4-BE49-F238E27FC236}">
                <a16:creationId xmlns:a16="http://schemas.microsoft.com/office/drawing/2014/main" id="{CE55CBED-EFDA-3F91-724C-C873C3049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919" y="3715473"/>
            <a:ext cx="2830204" cy="2350508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11492B45-4A99-5908-F7F3-65DD00D7630D}"/>
              </a:ext>
            </a:extLst>
          </p:cNvPr>
          <p:cNvSpPr txBox="1"/>
          <p:nvPr/>
        </p:nvSpPr>
        <p:spPr>
          <a:xfrm>
            <a:off x="8734466" y="3407271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err="1"/>
              <a:t>Fig</a:t>
            </a:r>
            <a:r>
              <a:rPr lang="cs-CZ" b="1" dirty="0"/>
              <a:t>. 3: </a:t>
            </a:r>
            <a:r>
              <a:rPr lang="en-US" b="1" dirty="0">
                <a:effectLst/>
              </a:rPr>
              <a:t>∆L/L vs. H</a:t>
            </a:r>
            <a:r>
              <a:rPr lang="cs-CZ" b="1" dirty="0">
                <a:effectLst/>
              </a:rPr>
              <a:t> </a:t>
            </a:r>
            <a:r>
              <a:rPr lang="cs-CZ" b="1" dirty="0" err="1">
                <a:effectLst/>
              </a:rPr>
              <a:t>curve</a:t>
            </a:r>
            <a:r>
              <a:rPr lang="cs-CZ" b="1" dirty="0">
                <a:effectLst/>
              </a:rPr>
              <a:t> [1]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94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9F698E-3728-5EC9-D1E6-A07217B5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Experiment </a:t>
            </a:r>
            <a:r>
              <a:rPr lang="cs-CZ" dirty="0" err="1"/>
              <a:t>apparatus</a:t>
            </a:r>
            <a:endParaRPr lang="en-US" dirty="0"/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3966B669-ECD0-9149-7AF5-F872E1F8C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86971" y="-3200400"/>
            <a:ext cx="8654891" cy="12241114"/>
          </a:xfr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C389673-71FF-D477-6190-A5D4DA8264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ACA08-8C77-4E15-830B-130F8218D360}" type="datetime1">
              <a:rPr lang="LID4096" smtClean="0"/>
              <a:t>04/18/2023</a:t>
            </a:fld>
            <a:endParaRPr lang="LID4096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98EFCF2-19E2-7501-C0FB-DD390CB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81" y="6313053"/>
            <a:ext cx="9077037" cy="408421"/>
          </a:xfrm>
        </p:spPr>
        <p:txBody>
          <a:bodyPr/>
          <a:lstStyle/>
          <a:p>
            <a:r>
              <a:rPr lang="cs-CZ" dirty="0"/>
              <a:t> Gymnázium Christiana Dopplera a Gymnázium Cheb – team </a:t>
            </a:r>
            <a:r>
              <a:rPr lang="cs-CZ" dirty="0" err="1"/>
              <a:t>GCh</a:t>
            </a:r>
            <a:r>
              <a:rPr lang="cs-CZ" dirty="0"/>
              <a:t>(D+1)</a:t>
            </a:r>
            <a:endParaRPr lang="LID4096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1410C6-226D-65B5-6B37-9BED359C4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32BED5-E941-4FD3-B451-DF7A37ECF943}" type="slidenum">
              <a:rPr lang="LID4096" smtClean="0"/>
              <a:pPr/>
              <a:t>9</a:t>
            </a:fld>
            <a:endParaRPr lang="LID4096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E61C3A-FC1D-7B35-9E5B-273A7419E71B}"/>
              </a:ext>
            </a:extLst>
          </p:cNvPr>
          <p:cNvGraphicFramePr/>
          <p:nvPr/>
        </p:nvGraphicFramePr>
        <p:xfrm>
          <a:off x="210126" y="136524"/>
          <a:ext cx="11771746" cy="4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Obrázek 9" descr="Obsah obrázku text&#10;&#10;Popis byl vytvořen automaticky">
            <a:extLst>
              <a:ext uri="{FF2B5EF4-FFF2-40B4-BE49-F238E27FC236}">
                <a16:creationId xmlns:a16="http://schemas.microsoft.com/office/drawing/2014/main" id="{D1612EC9-B4A2-D48F-1BF4-EDC70A76E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71" y="731356"/>
            <a:ext cx="3352940" cy="5395285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2D06E7B5-6DA2-33B5-C45D-9D2A6EBEA189}"/>
              </a:ext>
            </a:extLst>
          </p:cNvPr>
          <p:cNvSpPr txBox="1"/>
          <p:nvPr/>
        </p:nvSpPr>
        <p:spPr>
          <a:xfrm>
            <a:off x="495301" y="1653310"/>
            <a:ext cx="628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Fig</a:t>
            </a:r>
            <a:r>
              <a:rPr lang="cs-CZ" b="1" dirty="0"/>
              <a:t>. 4: </a:t>
            </a:r>
            <a:r>
              <a:rPr lang="cs-CZ" b="1" dirty="0" err="1"/>
              <a:t>Circuit</a:t>
            </a:r>
            <a:r>
              <a:rPr lang="cs-CZ" b="1" dirty="0"/>
              <a:t> diagram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driver </a:t>
            </a:r>
            <a:r>
              <a:rPr lang="cs-CZ" b="1" dirty="0" err="1"/>
              <a:t>circuit</a:t>
            </a:r>
            <a:endParaRPr lang="en-US" b="1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15C483CF-C1C7-F4A6-697E-4D0B612560D7}"/>
              </a:ext>
            </a:extLst>
          </p:cNvPr>
          <p:cNvSpPr txBox="1"/>
          <p:nvPr/>
        </p:nvSpPr>
        <p:spPr>
          <a:xfrm>
            <a:off x="8039483" y="6239391"/>
            <a:ext cx="628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Fig</a:t>
            </a:r>
            <a:r>
              <a:rPr lang="cs-CZ" b="1" dirty="0"/>
              <a:t>. 5: Experiment 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50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72F0BC43848CD45A3535E6EE99813D8" ma:contentTypeVersion="7" ma:contentTypeDescription="Vytvoří nový dokument" ma:contentTypeScope="" ma:versionID="95b22c2efedf9d9862074d0f2edd2c53">
  <xsd:schema xmlns:xsd="http://www.w3.org/2001/XMLSchema" xmlns:xs="http://www.w3.org/2001/XMLSchema" xmlns:p="http://schemas.microsoft.com/office/2006/metadata/properties" xmlns:ns3="9b172af6-1c51-419e-bd26-a1bb6b997cfd" xmlns:ns4="8d1cbae9-84b9-4e4a-84b8-c7e291f2fae3" targetNamespace="http://schemas.microsoft.com/office/2006/metadata/properties" ma:root="true" ma:fieldsID="f012c4727567bf427596285edb9f92a1" ns3:_="" ns4:_="">
    <xsd:import namespace="9b172af6-1c51-419e-bd26-a1bb6b997cfd"/>
    <xsd:import namespace="8d1cbae9-84b9-4e4a-84b8-c7e291f2fa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172af6-1c51-419e-bd26-a1bb6b997c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1cbae9-84b9-4e4a-84b8-c7e291f2fa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84DEE9-F5C2-49C7-AB82-421992C302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0457A3-E14D-4AD7-8730-2B43830A4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172af6-1c51-419e-bd26-a1bb6b997cfd"/>
    <ds:schemaRef ds:uri="8d1cbae9-84b9-4e4a-84b8-c7e291f2fa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EDEB16-99F9-4A1E-AF25-1066FF06A00B}">
  <ds:schemaRefs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8d1cbae9-84b9-4e4a-84b8-c7e291f2fae3"/>
    <ds:schemaRef ds:uri="9b172af6-1c51-419e-bd26-a1bb6b997cf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1592</Words>
  <Application>Microsoft Office PowerPoint</Application>
  <PresentationFormat>Širokoúhlá obrazovka</PresentationFormat>
  <Paragraphs>295</Paragraphs>
  <Slides>20</Slides>
  <Notes>5</Notes>
  <HiddenSlides>0</HiddenSlides>
  <MMClips>2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6" baseType="lpstr">
      <vt:lpstr>Arial</vt:lpstr>
      <vt:lpstr>Bahnschrift</vt:lpstr>
      <vt:lpstr>Bahnschrift Light</vt:lpstr>
      <vt:lpstr>Calibri</vt:lpstr>
      <vt:lpstr>Cambria Math</vt:lpstr>
      <vt:lpstr>Office Theme</vt:lpstr>
      <vt:lpstr>Ball on ferrite rod</vt:lpstr>
      <vt:lpstr>Table of contents </vt:lpstr>
      <vt:lpstr>Problem definition</vt:lpstr>
      <vt:lpstr>Phenomenon explanation</vt:lpstr>
      <vt:lpstr>Measurement of resonant frequency</vt:lpstr>
      <vt:lpstr>Measurement of Q factor</vt:lpstr>
      <vt:lpstr>Measurement of Q factor</vt:lpstr>
      <vt:lpstr>Experiment apparatus</vt:lpstr>
      <vt:lpstr>Experiment apparatus</vt:lpstr>
      <vt:lpstr>Experiment apparatus</vt:lpstr>
      <vt:lpstr>Experiment results</vt:lpstr>
      <vt:lpstr>Simulation</vt:lpstr>
      <vt:lpstr>Simulation</vt:lpstr>
      <vt:lpstr>Simulation vs experiment</vt:lpstr>
      <vt:lpstr>Simulation – k factor</vt:lpstr>
      <vt:lpstr>Simulation – coefficient of restitution (e)</vt:lpstr>
      <vt:lpstr>Limitations</vt:lpstr>
      <vt:lpstr>Limitations</vt:lpstr>
      <vt:lpstr>Limitations – obscure stopping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Marhoul</dc:creator>
  <cp:lastModifiedBy>Ondřej Sedláček</cp:lastModifiedBy>
  <cp:revision>15</cp:revision>
  <dcterms:created xsi:type="dcterms:W3CDTF">2023-03-20T12:50:50Z</dcterms:created>
  <dcterms:modified xsi:type="dcterms:W3CDTF">2023-04-18T08:42:02Z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0x010100E72F0BC43848CD45A3535E6EE99813D8</vt:lpwstr>
  </property>
</Properties>
</file>